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5B0192-364D-40CF-A16E-B272BB3DA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00E81D-F91B-49B9-B040-5D5860E1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0B2267-5938-4234-BFC1-29732A1C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8FC3AD-1E4B-4296-9B39-BA6E953D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2FD44F-B8C5-45AD-BE64-911231D0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29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A45378-3757-43A2-90EF-9E05185C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37B32F7-987F-4314-93F6-9D3A0AFA1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039863-15C7-450F-8FD4-20F75229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32F319-B5E9-45F2-A7CC-908FDE6F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D2D8DB0-7986-4030-A4D2-728CA0E2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43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8C1642C-706E-41DD-B381-569F20BEF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FC3994-851E-48A7-83EB-E1240BE3A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D73700-26E7-4A18-AE4D-EB0C20D7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F19BC2-3B60-4F80-8D4C-078DCBC7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37E909-D850-4DE7-9E26-DE2801DE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83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5EA1A4-20FA-44EC-8155-71801078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0171CB-8388-4634-AD14-A72F85C06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D5A712-41A3-417E-961A-AD84CF02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043D5-15B0-4BA4-AB86-0164E60F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127540-25D4-4C2F-AA3A-A0A4CBD3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28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DC946-6ADB-4552-A77B-0F497407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3A3738-9183-4C17-84C3-D0CDC6DB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9AB60D-FB43-4C26-BA03-45535013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47630E-CEE2-495F-B461-056EDAAC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AB52A6-06A2-4910-8A77-05E00CD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19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ABA2EF-6674-4830-A7D6-416B3234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D02C12-5F9F-499F-ABF7-D93EB3CCF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9273CD-3801-4B8B-BF02-6061843B1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B82763-00E3-4419-AA83-9C4BD1F7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3D2837-08B3-4375-A207-F5F31153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C96E0C-1EFC-491E-AA86-46ECBD4A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13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74CCEE-8290-47D5-8E82-3AD1C0D5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18B6BC-FA18-4088-9A7B-1EA7B27E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1554FB-5043-45FF-8B6E-DFB5B268E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F30C18F-7F6A-4C91-AFD9-B98199889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BC1C393-E7AE-4174-8B96-30C1834BB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D73994D-D9B5-49FC-B06D-F0B93BBF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789A470-A839-4BD3-A139-7AF05124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57ACE84-8781-4F3C-B2E8-B1A964B5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27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E4C2F-D6A4-467D-B875-C8EF02DD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F9A40A-65C8-421F-B0CD-9BACBDF4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FB7818D-A231-4778-8D04-1270AF81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B62A0B-5B3D-433C-B838-2CBB3BDE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65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75032D2-C643-4D57-9643-C0E063A7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68BA5DC-CE3B-4488-8F41-D8F79C78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14ECEC-DDE1-48FC-A49D-5A055CA6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05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49A5C8-7D85-404C-91C8-9C399EF8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199950-F29E-419C-BC15-6AB71B4B8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279979-1468-4A55-B817-97503FE88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058EB6-E6A1-4A52-95CB-5D5B1317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054CAE-1A76-4F93-8F1F-8EFD0D54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E9CA36B-C372-4039-A50B-76C86BD5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4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764DBD-8510-4B07-8E35-E3BF8791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F20084-E041-4637-BD33-1A4A9CEDD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BF0F27-A5CA-4E8E-9145-C82429937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E442FB-00D1-4433-BE17-02C6133A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CBE04E-3FCC-45EB-9917-F7C36831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DE0B7A-3FA3-4D32-B09C-15E88EA8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3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F6B56AF-14BA-4D55-918F-4570D64B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352245-6439-4CF4-B75B-1A08E69A2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F880C4-93F5-4EBF-A7A3-9029D014D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55D4-F1C5-4566-BCC7-3983CA976EA5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4EDDB5-E51E-4D45-9415-079815652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C1BD0D-1388-4845-BD7F-F419B716E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0B68-FEE3-4AA5-9BBB-4D19F5583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83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exam.tcte.edu.tw/tbt_html/index.ph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3E322-60CA-4167-994C-C17953544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100" y="463687"/>
            <a:ext cx="10501563" cy="757989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hlinkClick r:id="rId2"/>
              </a:rPr>
              <a:t>https://</a:t>
            </a:r>
            <a:r>
              <a:rPr lang="en-US" altLang="zh-TW" sz="3600" dirty="0" err="1">
                <a:hlinkClick r:id="rId2"/>
              </a:rPr>
              <a:t>exam.tcte.edu.tw</a:t>
            </a:r>
            <a:r>
              <a:rPr lang="en-US" altLang="zh-TW" sz="3600" dirty="0">
                <a:hlinkClick r:id="rId2"/>
              </a:rPr>
              <a:t>/</a:t>
            </a:r>
            <a:r>
              <a:rPr lang="en-US" altLang="zh-TW" sz="3600" dirty="0" err="1">
                <a:hlinkClick r:id="rId2"/>
              </a:rPr>
              <a:t>tbt_html</a:t>
            </a:r>
            <a:r>
              <a:rPr lang="en-US" altLang="zh-TW" sz="3600" dirty="0">
                <a:hlinkClick r:id="rId2"/>
              </a:rPr>
              <a:t>/</a:t>
            </a:r>
            <a:r>
              <a:rPr lang="en-US" altLang="zh-TW" sz="3600" dirty="0" err="1">
                <a:hlinkClick r:id="rId2"/>
              </a:rPr>
              <a:t>index.php</a:t>
            </a:r>
            <a:br>
              <a:rPr lang="en-US" altLang="zh-TW" sz="3600" dirty="0"/>
            </a:b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2E03642-2F10-4160-B926-FB3DA6E7B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911923"/>
            <a:ext cx="11929429" cy="55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83766A0-5973-43D1-A128-488FA8CC5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7" y="368136"/>
            <a:ext cx="10006306" cy="5292251"/>
          </a:xfr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5CBC8BE-1766-45DC-91FB-5B79553D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26" y="487166"/>
            <a:ext cx="4971429" cy="49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2730A-26EB-4248-96ED-040316AA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9B699D-6DC5-4C51-B00C-AA1F9B53C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040B75C-615E-41A7-A377-6E5DBBB70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2" y="365125"/>
            <a:ext cx="10408723" cy="50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4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8CCCB6-B0D3-4BF5-B82D-EE45ACA1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641DDCD-9570-4FAF-97DE-80B24341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71" y="1481381"/>
            <a:ext cx="10542857" cy="3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032AA27-75B5-402F-B295-1E6C26863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996" y="642284"/>
            <a:ext cx="9229701" cy="4351338"/>
          </a:xfrm>
        </p:spPr>
      </p:pic>
    </p:spTree>
    <p:extLst>
      <p:ext uri="{BB962C8B-B14F-4D97-AF65-F5344CB8AC3E}">
        <p14:creationId xmlns:p14="http://schemas.microsoft.com/office/powerpoint/2010/main" val="359431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8CCCB6-B0D3-4BF5-B82D-EE45ACA1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641DDCD-9570-4FAF-97DE-80B24341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71" y="1481381"/>
            <a:ext cx="10542857" cy="3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392326-2BD8-47B0-8966-FB5C7DE0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3B41489-9B65-4425-BD56-20A88D191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0419"/>
            <a:ext cx="10515600" cy="388208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2A76785-988A-4EA0-BD60-A118EA31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4417"/>
            <a:ext cx="12192000" cy="13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2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31AE128-50ED-423D-8237-0177F526E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1" y="329248"/>
            <a:ext cx="10210800" cy="619950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1CF3B54-35A9-4B34-893B-7E09CE56A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404" y="0"/>
            <a:ext cx="7656336" cy="31451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6A89E6D-5FC5-45A1-8FDA-E12AB703C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035" y="3145174"/>
            <a:ext cx="5723344" cy="359022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78A0232-40CD-403C-9C01-18F3B93077CC}"/>
              </a:ext>
            </a:extLst>
          </p:cNvPr>
          <p:cNvSpPr txBox="1"/>
          <p:nvPr/>
        </p:nvSpPr>
        <p:spPr>
          <a:xfrm>
            <a:off x="8345961" y="3757759"/>
            <a:ext cx="3993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</a:rPr>
              <a:t>歡迎各位老師</a:t>
            </a:r>
            <a:endParaRPr lang="en-US" altLang="zh-TW" sz="4800" b="1" dirty="0">
              <a:solidFill>
                <a:srgbClr val="FF0000"/>
              </a:solidFill>
            </a:endParaRPr>
          </a:p>
          <a:p>
            <a:r>
              <a:rPr lang="zh-TW" altLang="en-US" sz="4800" b="1" dirty="0">
                <a:solidFill>
                  <a:srgbClr val="FF0000"/>
                </a:solidFill>
              </a:rPr>
              <a:t>多加使用</a:t>
            </a:r>
          </a:p>
        </p:txBody>
      </p:sp>
    </p:spTree>
    <p:extLst>
      <p:ext uri="{BB962C8B-B14F-4D97-AF65-F5344CB8AC3E}">
        <p14:creationId xmlns:p14="http://schemas.microsoft.com/office/powerpoint/2010/main" val="8881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</Words>
  <Application>Microsoft Office PowerPoint</Application>
  <PresentationFormat>寬螢幕</PresentationFormat>
  <Paragraphs>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佈景主題</vt:lpstr>
      <vt:lpstr>https://exam.tcte.edu.tw/tbt_html/index.php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</cp:revision>
  <dcterms:created xsi:type="dcterms:W3CDTF">2025-09-02T01:19:48Z</dcterms:created>
  <dcterms:modified xsi:type="dcterms:W3CDTF">2025-10-28T03:13:05Z</dcterms:modified>
</cp:coreProperties>
</file>