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18" r:id="rId2"/>
    <p:sldId id="273" r:id="rId3"/>
    <p:sldId id="320" r:id="rId4"/>
    <p:sldId id="322" r:id="rId5"/>
    <p:sldId id="323" r:id="rId6"/>
    <p:sldId id="324" r:id="rId7"/>
    <p:sldId id="257" r:id="rId8"/>
    <p:sldId id="278" r:id="rId9"/>
    <p:sldId id="271" r:id="rId10"/>
    <p:sldId id="327" r:id="rId11"/>
    <p:sldId id="293" r:id="rId12"/>
    <p:sldId id="296" r:id="rId13"/>
    <p:sldId id="301" r:id="rId14"/>
    <p:sldId id="355" r:id="rId15"/>
    <p:sldId id="356" r:id="rId16"/>
    <p:sldId id="360" r:id="rId17"/>
    <p:sldId id="362" r:id="rId18"/>
    <p:sldId id="274" r:id="rId19"/>
    <p:sldId id="282" r:id="rId20"/>
    <p:sldId id="284" r:id="rId21"/>
    <p:sldId id="305" r:id="rId22"/>
  </p:sldIdLst>
  <p:sldSz cx="18288000" cy="10287000"/>
  <p:notesSz cx="6797675" cy="9926638"/>
  <p:embeddedFontLst>
    <p:embeddedFont>
      <p:font typeface="Gordita Bold" panose="02020500000000000000" charset="-120"/>
      <p:regular r:id="rId24"/>
    </p:embeddedFont>
    <p:embeddedFont>
      <p:font typeface="jf open 粉圓 1.1" panose="02020500000000000000" charset="-120"/>
      <p:regular r:id="rId25"/>
    </p:embeddedFont>
    <p:embeddedFont>
      <p:font typeface="文鼎甜妞體B" panose="02020500000000000000" charset="-120"/>
      <p:regular r:id="rId26"/>
    </p:embeddedFont>
    <p:embeddedFont>
      <p:font typeface="田氏圓筆刷体繁" panose="02020500000000000000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標楷體" panose="03000509000000000000" pitchFamily="65" charset="-12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  <a:srgbClr val="FFA071"/>
    <a:srgbClr val="FF9966"/>
    <a:srgbClr val="FFB28B"/>
    <a:srgbClr val="E6B9B8"/>
    <a:srgbClr val="FFB7B7"/>
    <a:srgbClr val="FFCCCC"/>
    <a:srgbClr val="FFA7D3"/>
    <a:srgbClr val="FF99C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08" autoAdjust="0"/>
    <p:restoredTop sz="94622" autoAdjust="0"/>
  </p:normalViewPr>
  <p:slideViewPr>
    <p:cSldViewPr>
      <p:cViewPr varScale="1">
        <p:scale>
          <a:sx n="58" d="100"/>
          <a:sy n="58" d="100"/>
        </p:scale>
        <p:origin x="4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81034-A0F9-4860-975D-78871C5E278C}" type="datetimeFigureOut">
              <a:rPr lang="zh-TW" altLang="en-US" smtClean="0"/>
              <a:t>2024/8/8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79C95-558E-440E-BD6A-FA85FF86E6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91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77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567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808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047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211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26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5534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93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436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591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63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253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306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766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004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02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101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34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992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19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79C95-558E-440E-BD6A-FA85FF86E682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2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1.jpg"/><Relationship Id="rId5" Type="http://schemas.openxmlformats.org/officeDocument/2006/relationships/image" Target="../media/image39.png"/><Relationship Id="rId10" Type="http://schemas.openxmlformats.org/officeDocument/2006/relationships/image" Target="../media/image13.svg"/><Relationship Id="rId4" Type="http://schemas.openxmlformats.org/officeDocument/2006/relationships/image" Target="../media/image38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13.sv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3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1.jpeg"/><Relationship Id="rId5" Type="http://schemas.openxmlformats.org/officeDocument/2006/relationships/image" Target="../media/image39.png"/><Relationship Id="rId10" Type="http://schemas.openxmlformats.org/officeDocument/2006/relationships/image" Target="../media/image13.svg"/><Relationship Id="rId4" Type="http://schemas.openxmlformats.org/officeDocument/2006/relationships/image" Target="../media/image38.png"/><Relationship Id="rId9" Type="http://schemas.openxmlformats.org/officeDocument/2006/relationships/image" Target="../media/image12.png"/><Relationship Id="rId1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7.jpe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5.jpe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0.jpe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8.jpe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3.svg"/><Relationship Id="rId5" Type="http://schemas.openxmlformats.org/officeDocument/2006/relationships/image" Target="../media/image67.png"/><Relationship Id="rId10" Type="http://schemas.openxmlformats.org/officeDocument/2006/relationships/image" Target="../media/image12.png"/><Relationship Id="rId4" Type="http://schemas.openxmlformats.org/officeDocument/2006/relationships/image" Target="../media/image66.svg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jpeg"/><Relationship Id="rId3" Type="http://schemas.openxmlformats.org/officeDocument/2006/relationships/image" Target="../media/image65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76.png"/><Relationship Id="rId5" Type="http://schemas.openxmlformats.org/officeDocument/2006/relationships/image" Target="../media/image12.png"/><Relationship Id="rId10" Type="http://schemas.openxmlformats.org/officeDocument/2006/relationships/image" Target="../media/image75.svg"/><Relationship Id="rId4" Type="http://schemas.openxmlformats.org/officeDocument/2006/relationships/image" Target="../media/image66.sv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3.sv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1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53">
            <a:extLst>
              <a:ext uri="{FF2B5EF4-FFF2-40B4-BE49-F238E27FC236}">
                <a16:creationId xmlns:a16="http://schemas.microsoft.com/office/drawing/2014/main" id="{EFBFA271-A5A4-4E35-A297-6032D4D5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45335">
            <a:off x="15157192" y="4486950"/>
            <a:ext cx="1487180" cy="3170345"/>
          </a:xfrm>
          <a:prstGeom prst="rect">
            <a:avLst/>
          </a:prstGeom>
        </p:spPr>
      </p:pic>
      <p:pic>
        <p:nvPicPr>
          <p:cNvPr id="104" name="Picture 54">
            <a:extLst>
              <a:ext uri="{FF2B5EF4-FFF2-40B4-BE49-F238E27FC236}">
                <a16:creationId xmlns:a16="http://schemas.microsoft.com/office/drawing/2014/main" id="{DEB73234-06DB-4D2F-95CD-3E157837F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83584">
            <a:off x="1480311" y="2175326"/>
            <a:ext cx="1339647" cy="1581129"/>
          </a:xfrm>
          <a:prstGeom prst="rect">
            <a:avLst/>
          </a:prstGeom>
        </p:spPr>
      </p:pic>
      <p:pic>
        <p:nvPicPr>
          <p:cNvPr id="105" name="Picture 55">
            <a:extLst>
              <a:ext uri="{FF2B5EF4-FFF2-40B4-BE49-F238E27FC236}">
                <a16:creationId xmlns:a16="http://schemas.microsoft.com/office/drawing/2014/main" id="{B2AE5979-3818-40DD-A924-4F9A35DCA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529351">
            <a:off x="15018809" y="1334412"/>
            <a:ext cx="2178536" cy="1014009"/>
          </a:xfrm>
          <a:prstGeom prst="rect">
            <a:avLst/>
          </a:prstGeom>
        </p:spPr>
      </p:pic>
      <p:pic>
        <p:nvPicPr>
          <p:cNvPr id="106" name="Picture 56">
            <a:extLst>
              <a:ext uri="{FF2B5EF4-FFF2-40B4-BE49-F238E27FC236}">
                <a16:creationId xmlns:a16="http://schemas.microsoft.com/office/drawing/2014/main" id="{A210C74E-1D85-41BA-AC0E-6EBFB830D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405824">
            <a:off x="1083100" y="6221513"/>
            <a:ext cx="2178536" cy="1014009"/>
          </a:xfrm>
          <a:prstGeom prst="rect">
            <a:avLst/>
          </a:prstGeom>
        </p:spPr>
      </p:pic>
      <p:grpSp>
        <p:nvGrpSpPr>
          <p:cNvPr id="107" name="Group 57">
            <a:extLst>
              <a:ext uri="{FF2B5EF4-FFF2-40B4-BE49-F238E27FC236}">
                <a16:creationId xmlns:a16="http://schemas.microsoft.com/office/drawing/2014/main" id="{74CD4270-1AA0-4C78-8784-31F0D80ED514}"/>
              </a:ext>
            </a:extLst>
          </p:cNvPr>
          <p:cNvGrpSpPr>
            <a:grpSpLocks noChangeAspect="1"/>
          </p:cNvGrpSpPr>
          <p:nvPr/>
        </p:nvGrpSpPr>
        <p:grpSpPr>
          <a:xfrm rot="779473">
            <a:off x="4910547" y="995039"/>
            <a:ext cx="874973" cy="757727"/>
            <a:chOff x="0" y="0"/>
            <a:chExt cx="6350000" cy="5499100"/>
          </a:xfrm>
        </p:grpSpPr>
        <p:sp>
          <p:nvSpPr>
            <p:cNvPr id="108" name="Freeform 58">
              <a:extLst>
                <a:ext uri="{FF2B5EF4-FFF2-40B4-BE49-F238E27FC236}">
                  <a16:creationId xmlns:a16="http://schemas.microsoft.com/office/drawing/2014/main" id="{A82A0795-FA8B-405D-9CBF-2F6770AD4F34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9DA6A"/>
            </a:solidFill>
          </p:spPr>
        </p:sp>
      </p:grpSp>
      <p:grpSp>
        <p:nvGrpSpPr>
          <p:cNvPr id="109" name="Group 59">
            <a:extLst>
              <a:ext uri="{FF2B5EF4-FFF2-40B4-BE49-F238E27FC236}">
                <a16:creationId xmlns:a16="http://schemas.microsoft.com/office/drawing/2014/main" id="{E6CF566E-9F31-476C-8BC7-60F27AE247A3}"/>
              </a:ext>
            </a:extLst>
          </p:cNvPr>
          <p:cNvGrpSpPr>
            <a:grpSpLocks noChangeAspect="1"/>
          </p:cNvGrpSpPr>
          <p:nvPr/>
        </p:nvGrpSpPr>
        <p:grpSpPr>
          <a:xfrm rot="-1177462">
            <a:off x="11865991" y="694952"/>
            <a:ext cx="911144" cy="789051"/>
            <a:chOff x="0" y="0"/>
            <a:chExt cx="6350000" cy="5499100"/>
          </a:xfrm>
        </p:grpSpPr>
        <p:sp>
          <p:nvSpPr>
            <p:cNvPr id="110" name="Freeform 60">
              <a:extLst>
                <a:ext uri="{FF2B5EF4-FFF2-40B4-BE49-F238E27FC236}">
                  <a16:creationId xmlns:a16="http://schemas.microsoft.com/office/drawing/2014/main" id="{5E2CDDEF-7945-468E-8911-9B2833A7B507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93BCCB"/>
            </a:solidFill>
          </p:spPr>
        </p:sp>
      </p:grpSp>
      <p:grpSp>
        <p:nvGrpSpPr>
          <p:cNvPr id="111" name="Group 61">
            <a:extLst>
              <a:ext uri="{FF2B5EF4-FFF2-40B4-BE49-F238E27FC236}">
                <a16:creationId xmlns:a16="http://schemas.microsoft.com/office/drawing/2014/main" id="{EA12658A-CAD5-40F0-8C72-58F902573707}"/>
              </a:ext>
            </a:extLst>
          </p:cNvPr>
          <p:cNvGrpSpPr/>
          <p:nvPr/>
        </p:nvGrpSpPr>
        <p:grpSpPr>
          <a:xfrm>
            <a:off x="8522046" y="620214"/>
            <a:ext cx="1243907" cy="1243907"/>
            <a:chOff x="0" y="0"/>
            <a:chExt cx="6350000" cy="6350000"/>
          </a:xfrm>
        </p:grpSpPr>
        <p:sp>
          <p:nvSpPr>
            <p:cNvPr id="112" name="Freeform 62">
              <a:extLst>
                <a:ext uri="{FF2B5EF4-FFF2-40B4-BE49-F238E27FC236}">
                  <a16:creationId xmlns:a16="http://schemas.microsoft.com/office/drawing/2014/main" id="{9BCDF0DA-181F-46CD-A0B8-B67553EB872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5C37"/>
            </a:solidFill>
          </p:spPr>
        </p:sp>
      </p:grpSp>
      <p:pic>
        <p:nvPicPr>
          <p:cNvPr id="114" name="Picture 5">
            <a:extLst>
              <a:ext uri="{FF2B5EF4-FFF2-40B4-BE49-F238E27FC236}">
                <a16:creationId xmlns:a16="http://schemas.microsoft.com/office/drawing/2014/main" id="{C83456D8-AFD9-45DA-B9E1-B5C7346AB1F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83384"/>
          <a:stretch/>
        </p:blipFill>
        <p:spPr>
          <a:xfrm>
            <a:off x="-4892" y="8629194"/>
            <a:ext cx="18292891" cy="1709706"/>
          </a:xfrm>
          <a:prstGeom prst="rect">
            <a:avLst/>
          </a:prstGeom>
        </p:spPr>
      </p:pic>
      <p:sp>
        <p:nvSpPr>
          <p:cNvPr id="54" name="Rectangle 5">
            <a:extLst>
              <a:ext uri="{FF2B5EF4-FFF2-40B4-BE49-F238E27FC236}">
                <a16:creationId xmlns:a16="http://schemas.microsoft.com/office/drawing/2014/main" id="{3118B450-F760-36F1-EC42-00958BC6833D}"/>
              </a:ext>
            </a:extLst>
          </p:cNvPr>
          <p:cNvSpPr txBox="1">
            <a:spLocks noChangeArrowheads="1"/>
          </p:cNvSpPr>
          <p:nvPr/>
        </p:nvSpPr>
        <p:spPr>
          <a:xfrm>
            <a:off x="2721770" y="2336008"/>
            <a:ext cx="12761118" cy="453628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en-US" altLang="zh-TW" sz="8100" b="1" dirty="0">
                <a:solidFill>
                  <a:srgbClr val="CC0066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113</a:t>
            </a:r>
            <a:r>
              <a:rPr lang="zh-TW" altLang="en-US" sz="8100" b="1" dirty="0">
                <a:solidFill>
                  <a:srgbClr val="CC0066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學年度第</a:t>
            </a:r>
            <a:r>
              <a:rPr lang="en-US" altLang="zh-TW" sz="8100" b="1" dirty="0">
                <a:solidFill>
                  <a:srgbClr val="CC0066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8100" b="1" dirty="0">
                <a:solidFill>
                  <a:srgbClr val="CC0066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學期</a:t>
            </a:r>
            <a:endParaRPr lang="en-US" altLang="zh-TW" sz="8100" b="1" dirty="0">
              <a:solidFill>
                <a:srgbClr val="CC0066"/>
              </a:solidFill>
              <a:latin typeface="jf open 粉圓 1.1" panose="020F0500000000000000" pitchFamily="34" charset="-120"/>
              <a:ea typeface="jf open 粉圓 1.1" panose="020F0500000000000000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60000"/>
              </a:lnSpc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zh-TW" altLang="en-US" sz="8100" b="1" dirty="0">
                <a:solidFill>
                  <a:srgbClr val="CC0066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葫蘆國民小學附設幼兒園</a:t>
            </a:r>
            <a:endParaRPr lang="en-US" altLang="zh-TW" sz="8100" b="1" dirty="0">
              <a:solidFill>
                <a:srgbClr val="CC0066"/>
              </a:solidFill>
              <a:latin typeface="jf open 粉圓 1.1" panose="020F0500000000000000" pitchFamily="34" charset="-120"/>
              <a:ea typeface="jf open 粉圓 1.1" panose="020F0500000000000000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60000"/>
              </a:lnSpc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zh-TW" altLang="en-US" sz="8100" b="1" dirty="0">
                <a:solidFill>
                  <a:srgbClr val="CC0066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校務報告</a:t>
            </a:r>
            <a:endParaRPr lang="en-US" altLang="zh-TW" sz="8100" b="1" dirty="0">
              <a:solidFill>
                <a:srgbClr val="CC0066"/>
              </a:solidFill>
              <a:latin typeface="jf open 粉圓 1.1" panose="020F0500000000000000" pitchFamily="34" charset="-120"/>
              <a:ea typeface="jf open 粉圓 1.1" panose="020F0500000000000000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60000"/>
              </a:lnSpc>
              <a:spcBef>
                <a:spcPts val="900"/>
              </a:spcBef>
              <a:spcAft>
                <a:spcPts val="900"/>
              </a:spcAft>
              <a:buNone/>
              <a:defRPr/>
            </a:pPr>
            <a:endParaRPr lang="en-US" altLang="zh-TW" sz="8100" b="1" dirty="0">
              <a:solidFill>
                <a:srgbClr val="CC0066"/>
              </a:solidFill>
              <a:latin typeface="jf open 粉圓 1.1" panose="020F0500000000000000" pitchFamily="34" charset="-120"/>
              <a:ea typeface="jf open 粉圓 1.1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9C56F847-1BCA-905B-03AA-B68466643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3" y="4657725"/>
            <a:ext cx="127444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0" b="1" dirty="0">
                <a:solidFill>
                  <a:srgbClr val="CC0066"/>
                </a:solidFill>
                <a:latin typeface="+mj-ea"/>
                <a:ea typeface="+mj-ea"/>
              </a:rPr>
              <a:t> </a:t>
            </a:r>
            <a:endParaRPr lang="en-US" altLang="zh-TW" sz="7200" b="1" dirty="0">
              <a:latin typeface="+mj-ea"/>
              <a:ea typeface="+mj-ea"/>
            </a:endParaRPr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66611659-9658-19C3-AE70-8F446AB0B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920" y="7417595"/>
            <a:ext cx="5436393" cy="21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TW" sz="4200" b="1" dirty="0">
                <a:solidFill>
                  <a:srgbClr val="CC0066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113.08.07</a:t>
            </a:r>
          </a:p>
        </p:txBody>
      </p:sp>
    </p:spTree>
    <p:extLst>
      <p:ext uri="{BB962C8B-B14F-4D97-AF65-F5344CB8AC3E}">
        <p14:creationId xmlns:p14="http://schemas.microsoft.com/office/powerpoint/2010/main" val="91432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9">
            <a:extLst>
              <a:ext uri="{FF2B5EF4-FFF2-40B4-BE49-F238E27FC236}">
                <a16:creationId xmlns:a16="http://schemas.microsoft.com/office/drawing/2014/main" id="{7B250C76-7AAB-4F3C-A892-7DAF81A1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16094" y="8790850"/>
            <a:ext cx="1571906" cy="1624709"/>
          </a:xfrm>
          <a:prstGeom prst="rect">
            <a:avLst/>
          </a:prstGeom>
        </p:spPr>
      </p:pic>
      <p:graphicFrame>
        <p:nvGraphicFramePr>
          <p:cNvPr id="51" name="表格 50">
            <a:extLst>
              <a:ext uri="{FF2B5EF4-FFF2-40B4-BE49-F238E27FC236}">
                <a16:creationId xmlns:a16="http://schemas.microsoft.com/office/drawing/2014/main" id="{DC5DEA8C-6C0E-ACB6-30C7-E6F4963BF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90564"/>
              </p:ext>
            </p:extLst>
          </p:nvPr>
        </p:nvGraphicFramePr>
        <p:xfrm>
          <a:off x="2662238" y="2659857"/>
          <a:ext cx="12963525" cy="70199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65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1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月份</a:t>
                      </a:r>
                      <a:endParaRPr lang="zh-TW" altLang="en-US" sz="3000" dirty="0">
                        <a:solidFill>
                          <a:schemeClr val="tx1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活             動</a:t>
                      </a:r>
                      <a:endParaRPr lang="zh-TW" altLang="en-US" sz="3000" dirty="0">
                        <a:solidFill>
                          <a:schemeClr val="tx1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1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8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</a:p>
                  </a:txBody>
                  <a:tcPr marL="137180" marR="137180" marT="68576" marB="6857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8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29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日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(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四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)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返校準備日、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8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30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日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(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五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)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開學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07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9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</a:p>
                  </a:txBody>
                  <a:tcPr marL="137180" marR="137180" marT="68576" marB="6857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09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13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日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(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五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)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家長日、推舉家長代表</a:t>
                      </a:r>
                      <a:endParaRPr lang="en-US" altLang="zh-TW" sz="3000" dirty="0"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  <a:p>
                      <a:pPr eaLnBrk="1" hangingPunct="1">
                        <a:lnSpc>
                          <a:spcPts val="4000"/>
                        </a:lnSpc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辦理幼兒團體保險、各項防災宣導及複合式災害演練</a:t>
                      </a:r>
                      <a:endParaRPr lang="en-US" altLang="zh-TW" sz="3000" b="1" dirty="0">
                        <a:solidFill>
                          <a:srgbClr val="0033CC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0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10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</a:p>
                  </a:txBody>
                  <a:tcPr marL="137180" marR="137180" marT="68576" marB="68576" anchor="ctr"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ts val="4000"/>
                        </a:lnSpc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辦理各項學費送局補助、各項健康管理</a:t>
                      </a:r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-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幼兒發展篩檢 </a:t>
                      </a:r>
                      <a:endParaRPr lang="en-US" altLang="zh-TW" sz="3000" b="1" dirty="0">
                        <a:solidFill>
                          <a:srgbClr val="0033CC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11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</a:p>
                  </a:txBody>
                  <a:tcPr marL="137180" marR="137180" marT="68576" marB="6857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校外教學、體育表演會</a:t>
                      </a:r>
                      <a:endParaRPr lang="zh-TW" altLang="en-US" sz="3000" b="1" dirty="0">
                        <a:solidFill>
                          <a:srgbClr val="0033CC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5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12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</a:p>
                  </a:txBody>
                  <a:tcPr marL="137180" marR="137180" marT="68576" marB="6857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聖誕親子聯歡會、下學期續讀調查，寒假課後留園籌辦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31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1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月</a:t>
                      </a:r>
                    </a:p>
                  </a:txBody>
                  <a:tcPr marL="137180" marR="137180" marT="68576" marB="6857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zh-TW" altLang="zh-TW" sz="3000" kern="1200" dirty="0">
                          <a:effectLst/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學習檔案整理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、</a:t>
                      </a:r>
                      <a:r>
                        <a:rPr lang="zh-TW" altLang="en-US" sz="3000" kern="1200" dirty="0">
                          <a:effectLst/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同樂會</a:t>
                      </a: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、</a:t>
                      </a:r>
                      <a:r>
                        <a:rPr lang="zh-TW" altLang="en-US" sz="3000" kern="1200" dirty="0">
                          <a:effectLst/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休業式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4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每月</a:t>
                      </a:r>
                      <a:endParaRPr lang="en-US" altLang="zh-TW" sz="3000" dirty="0"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例行性活動</a:t>
                      </a:r>
                      <a:endParaRPr lang="zh-TW" altLang="en-US" sz="3000" b="1" dirty="0">
                        <a:solidFill>
                          <a:schemeClr val="tx1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慶生會、親子共讀、全園性綜合活動</a:t>
                      </a:r>
                      <a:endParaRPr lang="en-US" altLang="zh-TW" sz="3000" dirty="0"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zh-TW" altLang="en-US" sz="3000" dirty="0">
                          <a:latin typeface="jf open 粉圓 1.1" panose="020F0500000000000000" pitchFamily="34" charset="-120"/>
                          <a:ea typeface="jf open 粉圓 1.1" panose="020F0500000000000000" pitchFamily="34" charset="-120"/>
                        </a:rPr>
                        <a:t>各項安全、生命、 品格、衛生等教育宣導</a:t>
                      </a:r>
                      <a:endParaRPr lang="zh-TW" altLang="en-US" sz="3000" b="1" dirty="0">
                        <a:solidFill>
                          <a:srgbClr val="0000FF"/>
                        </a:solidFill>
                        <a:latin typeface="jf open 粉圓 1.1" panose="020F0500000000000000" pitchFamily="34" charset="-120"/>
                        <a:ea typeface="jf open 粉圓 1.1" panose="020F0500000000000000" pitchFamily="34" charset="-120"/>
                      </a:endParaRPr>
                    </a:p>
                  </a:txBody>
                  <a:tcPr marL="137180" marR="137180" marT="68576" marB="6857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17">
            <a:extLst>
              <a:ext uri="{FF2B5EF4-FFF2-40B4-BE49-F238E27FC236}">
                <a16:creationId xmlns:a16="http://schemas.microsoft.com/office/drawing/2014/main" id="{7799FDAD-ADC8-62C2-76CC-1B4A44E4416D}"/>
              </a:ext>
            </a:extLst>
          </p:cNvPr>
          <p:cNvSpPr txBox="1"/>
          <p:nvPr/>
        </p:nvSpPr>
        <p:spPr>
          <a:xfrm>
            <a:off x="5181600" y="876300"/>
            <a:ext cx="1068355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11</a:t>
            </a:r>
            <a:r>
              <a:rPr lang="en-US" altLang="zh-TW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</a:t>
            </a: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學年全園重要行事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7" name="Picture 26">
            <a:extLst>
              <a:ext uri="{FF2B5EF4-FFF2-40B4-BE49-F238E27FC236}">
                <a16:creationId xmlns:a16="http://schemas.microsoft.com/office/drawing/2014/main" id="{FEBE865E-BCE3-1742-1FE4-FD73F885D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5372" y="940120"/>
            <a:ext cx="947132" cy="9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9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6">
            <a:extLst>
              <a:ext uri="{FF2B5EF4-FFF2-40B4-BE49-F238E27FC236}">
                <a16:creationId xmlns:a16="http://schemas.microsoft.com/office/drawing/2014/main" id="{108575FE-C0CE-456D-9B8D-59AC2A78CDAE}"/>
              </a:ext>
            </a:extLst>
          </p:cNvPr>
          <p:cNvGrpSpPr/>
          <p:nvPr/>
        </p:nvGrpSpPr>
        <p:grpSpPr>
          <a:xfrm>
            <a:off x="2476482" y="2986864"/>
            <a:ext cx="13335036" cy="2269403"/>
            <a:chOff x="38309" y="244362"/>
            <a:chExt cx="17780048" cy="3025870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51" name="Group 7">
              <a:extLst>
                <a:ext uri="{FF2B5EF4-FFF2-40B4-BE49-F238E27FC236}">
                  <a16:creationId xmlns:a16="http://schemas.microsoft.com/office/drawing/2014/main" id="{AA583CEC-3E82-46E8-8177-C5F838C38A3B}"/>
                </a:ext>
              </a:extLst>
            </p:cNvPr>
            <p:cNvGrpSpPr/>
            <p:nvPr/>
          </p:nvGrpSpPr>
          <p:grpSpPr>
            <a:xfrm rot="-94728">
              <a:off x="38309" y="244362"/>
              <a:ext cx="17780048" cy="3025870"/>
              <a:chOff x="0" y="0"/>
              <a:chExt cx="4258718" cy="724764"/>
            </a:xfrm>
            <a:grpFill/>
          </p:grpSpPr>
          <p:sp>
            <p:nvSpPr>
              <p:cNvPr id="62" name="Freeform 8">
                <a:extLst>
                  <a:ext uri="{FF2B5EF4-FFF2-40B4-BE49-F238E27FC236}">
                    <a16:creationId xmlns:a16="http://schemas.microsoft.com/office/drawing/2014/main" id="{B156965C-6F0B-4DA5-BB55-F85C39B32452}"/>
                  </a:ext>
                </a:extLst>
              </p:cNvPr>
              <p:cNvSpPr/>
              <p:nvPr/>
            </p:nvSpPr>
            <p:spPr>
              <a:xfrm>
                <a:off x="0" y="0"/>
                <a:ext cx="4258718" cy="724763"/>
              </a:xfrm>
              <a:custGeom>
                <a:avLst/>
                <a:gdLst/>
                <a:ahLst/>
                <a:cxnLst/>
                <a:rect l="l" t="t" r="r" b="b"/>
                <a:pathLst>
                  <a:path w="4258718" h="724763">
                    <a:moveTo>
                      <a:pt x="0" y="0"/>
                    </a:moveTo>
                    <a:lnTo>
                      <a:pt x="4258718" y="0"/>
                    </a:lnTo>
                    <a:lnTo>
                      <a:pt x="4258718" y="724763"/>
                    </a:lnTo>
                    <a:lnTo>
                      <a:pt x="0" y="72476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</p:sp>
        </p:grpSp>
        <p:sp>
          <p:nvSpPr>
            <p:cNvPr id="61" name="TextBox 9">
              <a:extLst>
                <a:ext uri="{FF2B5EF4-FFF2-40B4-BE49-F238E27FC236}">
                  <a16:creationId xmlns:a16="http://schemas.microsoft.com/office/drawing/2014/main" id="{4A6874EA-1AF1-4719-AC58-A8E2DB3615BA}"/>
                </a:ext>
              </a:extLst>
            </p:cNvPr>
            <p:cNvSpPr txBox="1"/>
            <p:nvPr/>
          </p:nvSpPr>
          <p:spPr>
            <a:xfrm rot="21505272">
              <a:off x="285168" y="838867"/>
              <a:ext cx="17286167" cy="1827337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u="none" dirty="0">
                  <a:solidFill>
                    <a:srgbClr val="FDFCF5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教學</a:t>
              </a:r>
              <a:endParaRPr lang="en-US" sz="9999" u="none" dirty="0">
                <a:solidFill>
                  <a:srgbClr val="FDFCF5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63" name="Group 10">
            <a:extLst>
              <a:ext uri="{FF2B5EF4-FFF2-40B4-BE49-F238E27FC236}">
                <a16:creationId xmlns:a16="http://schemas.microsoft.com/office/drawing/2014/main" id="{D6C27707-52D9-42D9-9845-1A91901A6897}"/>
              </a:ext>
            </a:extLst>
          </p:cNvPr>
          <p:cNvGrpSpPr/>
          <p:nvPr/>
        </p:nvGrpSpPr>
        <p:grpSpPr>
          <a:xfrm>
            <a:off x="4466948" y="4783874"/>
            <a:ext cx="1359020" cy="1514475"/>
            <a:chOff x="0" y="0"/>
            <a:chExt cx="1812026" cy="2019300"/>
          </a:xfrm>
        </p:grpSpPr>
        <p:grpSp>
          <p:nvGrpSpPr>
            <p:cNvPr id="64" name="Group 11">
              <a:extLst>
                <a:ext uri="{FF2B5EF4-FFF2-40B4-BE49-F238E27FC236}">
                  <a16:creationId xmlns:a16="http://schemas.microsoft.com/office/drawing/2014/main" id="{7A274D9E-C668-4F75-AA37-558E4C6352FB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70" name="Freeform 12">
                <a:extLst>
                  <a:ext uri="{FF2B5EF4-FFF2-40B4-BE49-F238E27FC236}">
                    <a16:creationId xmlns:a16="http://schemas.microsoft.com/office/drawing/2014/main" id="{C2DC0EBB-D058-4C99-BC07-845926BEF94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66" name="Group 13">
              <a:extLst>
                <a:ext uri="{FF2B5EF4-FFF2-40B4-BE49-F238E27FC236}">
                  <a16:creationId xmlns:a16="http://schemas.microsoft.com/office/drawing/2014/main" id="{C73DC154-0B86-47F1-A464-9BD14AAF93AD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69" name="Freeform 14">
                <a:extLst>
                  <a:ext uri="{FF2B5EF4-FFF2-40B4-BE49-F238E27FC236}">
                    <a16:creationId xmlns:a16="http://schemas.microsoft.com/office/drawing/2014/main" id="{B08F6E41-C3F6-4C8D-8D6E-CA217C93B75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sp>
          <p:nvSpPr>
            <p:cNvPr id="68" name="TextBox 15">
              <a:extLst>
                <a:ext uri="{FF2B5EF4-FFF2-40B4-BE49-F238E27FC236}">
                  <a16:creationId xmlns:a16="http://schemas.microsoft.com/office/drawing/2014/main" id="{CCD70E68-1F1A-43F6-9427-D2DB57268850}"/>
                </a:ext>
              </a:extLst>
            </p:cNvPr>
            <p:cNvSpPr txBox="1"/>
            <p:nvPr/>
          </p:nvSpPr>
          <p:spPr>
            <a:xfrm>
              <a:off x="0" y="-9525"/>
              <a:ext cx="1812026" cy="202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1" name="Group 16">
            <a:extLst>
              <a:ext uri="{FF2B5EF4-FFF2-40B4-BE49-F238E27FC236}">
                <a16:creationId xmlns:a16="http://schemas.microsoft.com/office/drawing/2014/main" id="{C901547E-3844-4490-8340-66EB0195B3DA}"/>
              </a:ext>
            </a:extLst>
          </p:cNvPr>
          <p:cNvGrpSpPr/>
          <p:nvPr/>
        </p:nvGrpSpPr>
        <p:grpSpPr>
          <a:xfrm>
            <a:off x="7584495" y="4776730"/>
            <a:ext cx="1359020" cy="1451035"/>
            <a:chOff x="0" y="-9525"/>
            <a:chExt cx="1812026" cy="1934713"/>
          </a:xfrm>
        </p:grpSpPr>
        <p:grpSp>
          <p:nvGrpSpPr>
            <p:cNvPr id="72" name="Group 17">
              <a:extLst>
                <a:ext uri="{FF2B5EF4-FFF2-40B4-BE49-F238E27FC236}">
                  <a16:creationId xmlns:a16="http://schemas.microsoft.com/office/drawing/2014/main" id="{84F0B02D-A37F-4AE2-83E5-A52E65F86219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76" name="Freeform 18">
                <a:extLst>
                  <a:ext uri="{FF2B5EF4-FFF2-40B4-BE49-F238E27FC236}">
                    <a16:creationId xmlns:a16="http://schemas.microsoft.com/office/drawing/2014/main" id="{F62D3228-0EA3-4E01-8484-9FAF4BC599C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73" name="Group 19">
              <a:extLst>
                <a:ext uri="{FF2B5EF4-FFF2-40B4-BE49-F238E27FC236}">
                  <a16:creationId xmlns:a16="http://schemas.microsoft.com/office/drawing/2014/main" id="{A5406046-470C-435C-907B-9C7C6A535183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148752D1-E985-4393-9EF0-E1969567E8C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sp>
          <p:nvSpPr>
            <p:cNvPr id="74" name="TextBox 21">
              <a:extLst>
                <a:ext uri="{FF2B5EF4-FFF2-40B4-BE49-F238E27FC236}">
                  <a16:creationId xmlns:a16="http://schemas.microsoft.com/office/drawing/2014/main" id="{D1F505AD-6DA6-4069-B5DC-D8D7F45E8BAC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國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77" name="Group 22">
            <a:extLst>
              <a:ext uri="{FF2B5EF4-FFF2-40B4-BE49-F238E27FC236}">
                <a16:creationId xmlns:a16="http://schemas.microsoft.com/office/drawing/2014/main" id="{1EBB4B5B-4BE2-4BF8-A566-98BF6DAF54DB}"/>
              </a:ext>
            </a:extLst>
          </p:cNvPr>
          <p:cNvGrpSpPr/>
          <p:nvPr/>
        </p:nvGrpSpPr>
        <p:grpSpPr>
          <a:xfrm>
            <a:off x="9124219" y="5016921"/>
            <a:ext cx="1359020" cy="1382832"/>
            <a:chOff x="0" y="-9525"/>
            <a:chExt cx="1812026" cy="1843776"/>
          </a:xfrm>
        </p:grpSpPr>
        <p:grpSp>
          <p:nvGrpSpPr>
            <p:cNvPr id="78" name="Group 23">
              <a:extLst>
                <a:ext uri="{FF2B5EF4-FFF2-40B4-BE49-F238E27FC236}">
                  <a16:creationId xmlns:a16="http://schemas.microsoft.com/office/drawing/2014/main" id="{756310A7-ADE0-4E12-B8CD-41C99531C6A7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84" name="Freeform 24">
                <a:extLst>
                  <a:ext uri="{FF2B5EF4-FFF2-40B4-BE49-F238E27FC236}">
                    <a16:creationId xmlns:a16="http://schemas.microsoft.com/office/drawing/2014/main" id="{05341A37-94DD-46C8-840F-C118E7494E0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79" name="Group 25">
              <a:extLst>
                <a:ext uri="{FF2B5EF4-FFF2-40B4-BE49-F238E27FC236}">
                  <a16:creationId xmlns:a16="http://schemas.microsoft.com/office/drawing/2014/main" id="{D37E5AD3-FA41-4D3F-9C44-313B0FB20ED7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EDE2F399-3606-4717-B40F-8700E4895F2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BBA3"/>
              </a:solidFill>
            </p:spPr>
          </p:sp>
        </p:grpSp>
        <p:sp>
          <p:nvSpPr>
            <p:cNvPr id="80" name="TextBox 27">
              <a:extLst>
                <a:ext uri="{FF2B5EF4-FFF2-40B4-BE49-F238E27FC236}">
                  <a16:creationId xmlns:a16="http://schemas.microsoft.com/office/drawing/2014/main" id="{739519A1-783F-4C33-B971-58024D6CEE89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小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85" name="Group 28">
            <a:extLst>
              <a:ext uri="{FF2B5EF4-FFF2-40B4-BE49-F238E27FC236}">
                <a16:creationId xmlns:a16="http://schemas.microsoft.com/office/drawing/2014/main" id="{B346EBAF-F6C5-4D4D-8403-E8D2A9BEA3DB}"/>
              </a:ext>
            </a:extLst>
          </p:cNvPr>
          <p:cNvGrpSpPr/>
          <p:nvPr/>
        </p:nvGrpSpPr>
        <p:grpSpPr>
          <a:xfrm>
            <a:off x="10663943" y="4776731"/>
            <a:ext cx="1359020" cy="1384790"/>
            <a:chOff x="0" y="0"/>
            <a:chExt cx="1812026" cy="1846386"/>
          </a:xfrm>
        </p:grpSpPr>
        <p:grpSp>
          <p:nvGrpSpPr>
            <p:cNvPr id="86" name="Group 29">
              <a:extLst>
                <a:ext uri="{FF2B5EF4-FFF2-40B4-BE49-F238E27FC236}">
                  <a16:creationId xmlns:a16="http://schemas.microsoft.com/office/drawing/2014/main" id="{9BD439E6-3262-431B-8CE5-4E8FF1691FFA}"/>
                </a:ext>
              </a:extLst>
            </p:cNvPr>
            <p:cNvGrpSpPr/>
            <p:nvPr/>
          </p:nvGrpSpPr>
          <p:grpSpPr>
            <a:xfrm>
              <a:off x="0" y="0"/>
              <a:ext cx="1812026" cy="1812026"/>
              <a:chOff x="0" y="0"/>
              <a:chExt cx="6350000" cy="6350000"/>
            </a:xfrm>
          </p:grpSpPr>
          <p:sp>
            <p:nvSpPr>
              <p:cNvPr id="90" name="Freeform 30">
                <a:extLst>
                  <a:ext uri="{FF2B5EF4-FFF2-40B4-BE49-F238E27FC236}">
                    <a16:creationId xmlns:a16="http://schemas.microsoft.com/office/drawing/2014/main" id="{15B203FB-20B1-4C99-8004-B50C18EDF6C0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87" name="Group 31">
              <a:extLst>
                <a:ext uri="{FF2B5EF4-FFF2-40B4-BE49-F238E27FC236}">
                  <a16:creationId xmlns:a16="http://schemas.microsoft.com/office/drawing/2014/main" id="{E5DEB04B-415F-43D5-81DB-25F5DB64DAE8}"/>
                </a:ext>
              </a:extLst>
            </p:cNvPr>
            <p:cNvGrpSpPr/>
            <p:nvPr/>
          </p:nvGrpSpPr>
          <p:grpSpPr>
            <a:xfrm>
              <a:off x="0" y="0"/>
              <a:ext cx="1812026" cy="1812026"/>
              <a:chOff x="0" y="0"/>
              <a:chExt cx="6350000" cy="6350000"/>
            </a:xfrm>
          </p:grpSpPr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03BAEE30-E9BB-4B57-835F-34E6741CC78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sp>
          <p:nvSpPr>
            <p:cNvPr id="88" name="TextBox 33">
              <a:extLst>
                <a:ext uri="{FF2B5EF4-FFF2-40B4-BE49-F238E27FC236}">
                  <a16:creationId xmlns:a16="http://schemas.microsoft.com/office/drawing/2014/main" id="{E8D5306B-FFB1-4E3A-B678-6FCD2BD6BBF3}"/>
                </a:ext>
              </a:extLst>
            </p:cNvPr>
            <p:cNvSpPr txBox="1"/>
            <p:nvPr/>
          </p:nvSpPr>
          <p:spPr>
            <a:xfrm>
              <a:off x="0" y="19049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附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91" name="Group 34">
            <a:extLst>
              <a:ext uri="{FF2B5EF4-FFF2-40B4-BE49-F238E27FC236}">
                <a16:creationId xmlns:a16="http://schemas.microsoft.com/office/drawing/2014/main" id="{9E97FC1F-1C1B-4612-8047-7C0630603F2E}"/>
              </a:ext>
            </a:extLst>
          </p:cNvPr>
          <p:cNvGrpSpPr/>
          <p:nvPr/>
        </p:nvGrpSpPr>
        <p:grpSpPr>
          <a:xfrm>
            <a:off x="12203666" y="5016921"/>
            <a:ext cx="1359020" cy="1382832"/>
            <a:chOff x="0" y="-9525"/>
            <a:chExt cx="1812026" cy="1843776"/>
          </a:xfrm>
        </p:grpSpPr>
        <p:grpSp>
          <p:nvGrpSpPr>
            <p:cNvPr id="92" name="Group 35">
              <a:extLst>
                <a:ext uri="{FF2B5EF4-FFF2-40B4-BE49-F238E27FC236}">
                  <a16:creationId xmlns:a16="http://schemas.microsoft.com/office/drawing/2014/main" id="{62C9B4F1-6876-491B-B143-68FAD5066F60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96" name="Freeform 36">
                <a:extLst>
                  <a:ext uri="{FF2B5EF4-FFF2-40B4-BE49-F238E27FC236}">
                    <a16:creationId xmlns:a16="http://schemas.microsoft.com/office/drawing/2014/main" id="{DCB80533-07BE-4E26-BE41-721509FAEB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93" name="Group 37">
              <a:extLst>
                <a:ext uri="{FF2B5EF4-FFF2-40B4-BE49-F238E27FC236}">
                  <a16:creationId xmlns:a16="http://schemas.microsoft.com/office/drawing/2014/main" id="{D9EE4392-C48B-4C84-AA79-01FFCC9E7420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95" name="Freeform 38">
                <a:extLst>
                  <a:ext uri="{FF2B5EF4-FFF2-40B4-BE49-F238E27FC236}">
                    <a16:creationId xmlns:a16="http://schemas.microsoft.com/office/drawing/2014/main" id="{8196756D-3051-47D4-BCA6-7239DA370EF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BBA3"/>
              </a:solidFill>
            </p:spPr>
          </p:sp>
        </p:grpSp>
        <p:sp>
          <p:nvSpPr>
            <p:cNvPr id="94" name="TextBox 39">
              <a:extLst>
                <a:ext uri="{FF2B5EF4-FFF2-40B4-BE49-F238E27FC236}">
                  <a16:creationId xmlns:a16="http://schemas.microsoft.com/office/drawing/2014/main" id="{C7B64D40-F6B4-46A3-BB60-0E89FA7F65CE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幼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97" name="Group 46">
            <a:extLst>
              <a:ext uri="{FF2B5EF4-FFF2-40B4-BE49-F238E27FC236}">
                <a16:creationId xmlns:a16="http://schemas.microsoft.com/office/drawing/2014/main" id="{1A1924CE-3A0A-4231-A18D-B542735208A5}"/>
              </a:ext>
            </a:extLst>
          </p:cNvPr>
          <p:cNvGrpSpPr/>
          <p:nvPr/>
        </p:nvGrpSpPr>
        <p:grpSpPr>
          <a:xfrm>
            <a:off x="6006672" y="5016921"/>
            <a:ext cx="1359020" cy="1451035"/>
            <a:chOff x="0" y="-9525"/>
            <a:chExt cx="1812026" cy="1934713"/>
          </a:xfrm>
        </p:grpSpPr>
        <p:grpSp>
          <p:nvGrpSpPr>
            <p:cNvPr id="98" name="Group 47">
              <a:extLst>
                <a:ext uri="{FF2B5EF4-FFF2-40B4-BE49-F238E27FC236}">
                  <a16:creationId xmlns:a16="http://schemas.microsoft.com/office/drawing/2014/main" id="{A92C0140-BE9F-48BE-BFB5-9207C4C3B5C1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102" name="Freeform 48">
                <a:extLst>
                  <a:ext uri="{FF2B5EF4-FFF2-40B4-BE49-F238E27FC236}">
                    <a16:creationId xmlns:a16="http://schemas.microsoft.com/office/drawing/2014/main" id="{82A8EC97-3BA3-4B2F-B56E-363781DDA2C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99" name="Group 49">
              <a:extLst>
                <a:ext uri="{FF2B5EF4-FFF2-40B4-BE49-F238E27FC236}">
                  <a16:creationId xmlns:a16="http://schemas.microsoft.com/office/drawing/2014/main" id="{C980FFF9-21CE-4137-8BF8-C1178A5857D9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94BFC8C2-F669-4AB5-B8DB-3EA69FBDFD6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BBA3"/>
              </a:solidFill>
            </p:spPr>
          </p:sp>
        </p:grpSp>
        <p:sp>
          <p:nvSpPr>
            <p:cNvPr id="100" name="TextBox 51">
              <a:extLst>
                <a:ext uri="{FF2B5EF4-FFF2-40B4-BE49-F238E27FC236}">
                  <a16:creationId xmlns:a16="http://schemas.microsoft.com/office/drawing/2014/main" id="{218189F5-401B-4114-98EF-60A394AF51F0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蘆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pic>
        <p:nvPicPr>
          <p:cNvPr id="103" name="Picture 53">
            <a:extLst>
              <a:ext uri="{FF2B5EF4-FFF2-40B4-BE49-F238E27FC236}">
                <a16:creationId xmlns:a16="http://schemas.microsoft.com/office/drawing/2014/main" id="{EFBFA271-A5A4-4E35-A297-6032D4D5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45335">
            <a:off x="15157192" y="4486950"/>
            <a:ext cx="1487180" cy="3170345"/>
          </a:xfrm>
          <a:prstGeom prst="rect">
            <a:avLst/>
          </a:prstGeom>
        </p:spPr>
      </p:pic>
      <p:pic>
        <p:nvPicPr>
          <p:cNvPr id="104" name="Picture 54">
            <a:extLst>
              <a:ext uri="{FF2B5EF4-FFF2-40B4-BE49-F238E27FC236}">
                <a16:creationId xmlns:a16="http://schemas.microsoft.com/office/drawing/2014/main" id="{DEB73234-06DB-4D2F-95CD-3E157837F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83584">
            <a:off x="1480311" y="2175326"/>
            <a:ext cx="1339647" cy="1581129"/>
          </a:xfrm>
          <a:prstGeom prst="rect">
            <a:avLst/>
          </a:prstGeom>
        </p:spPr>
      </p:pic>
      <p:pic>
        <p:nvPicPr>
          <p:cNvPr id="105" name="Picture 55">
            <a:extLst>
              <a:ext uri="{FF2B5EF4-FFF2-40B4-BE49-F238E27FC236}">
                <a16:creationId xmlns:a16="http://schemas.microsoft.com/office/drawing/2014/main" id="{B2AE5979-3818-40DD-A924-4F9A35DCA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529351">
            <a:off x="15018809" y="1334412"/>
            <a:ext cx="2178536" cy="1014009"/>
          </a:xfrm>
          <a:prstGeom prst="rect">
            <a:avLst/>
          </a:prstGeom>
        </p:spPr>
      </p:pic>
      <p:pic>
        <p:nvPicPr>
          <p:cNvPr id="106" name="Picture 56">
            <a:extLst>
              <a:ext uri="{FF2B5EF4-FFF2-40B4-BE49-F238E27FC236}">
                <a16:creationId xmlns:a16="http://schemas.microsoft.com/office/drawing/2014/main" id="{A210C74E-1D85-41BA-AC0E-6EBFB830D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405824">
            <a:off x="1083100" y="6221513"/>
            <a:ext cx="2178536" cy="1014009"/>
          </a:xfrm>
          <a:prstGeom prst="rect">
            <a:avLst/>
          </a:prstGeom>
        </p:spPr>
      </p:pic>
      <p:grpSp>
        <p:nvGrpSpPr>
          <p:cNvPr id="107" name="Group 57">
            <a:extLst>
              <a:ext uri="{FF2B5EF4-FFF2-40B4-BE49-F238E27FC236}">
                <a16:creationId xmlns:a16="http://schemas.microsoft.com/office/drawing/2014/main" id="{74CD4270-1AA0-4C78-8784-31F0D80ED514}"/>
              </a:ext>
            </a:extLst>
          </p:cNvPr>
          <p:cNvGrpSpPr>
            <a:grpSpLocks noChangeAspect="1"/>
          </p:cNvGrpSpPr>
          <p:nvPr/>
        </p:nvGrpSpPr>
        <p:grpSpPr>
          <a:xfrm rot="779473">
            <a:off x="4910547" y="995039"/>
            <a:ext cx="874973" cy="757727"/>
            <a:chOff x="0" y="0"/>
            <a:chExt cx="6350000" cy="5499100"/>
          </a:xfrm>
        </p:grpSpPr>
        <p:sp>
          <p:nvSpPr>
            <p:cNvPr id="108" name="Freeform 58">
              <a:extLst>
                <a:ext uri="{FF2B5EF4-FFF2-40B4-BE49-F238E27FC236}">
                  <a16:creationId xmlns:a16="http://schemas.microsoft.com/office/drawing/2014/main" id="{A82A0795-FA8B-405D-9CBF-2F6770AD4F34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9DA6A"/>
            </a:solidFill>
          </p:spPr>
        </p:sp>
      </p:grpSp>
      <p:grpSp>
        <p:nvGrpSpPr>
          <p:cNvPr id="109" name="Group 59">
            <a:extLst>
              <a:ext uri="{FF2B5EF4-FFF2-40B4-BE49-F238E27FC236}">
                <a16:creationId xmlns:a16="http://schemas.microsoft.com/office/drawing/2014/main" id="{E6CF566E-9F31-476C-8BC7-60F27AE247A3}"/>
              </a:ext>
            </a:extLst>
          </p:cNvPr>
          <p:cNvGrpSpPr>
            <a:grpSpLocks noChangeAspect="1"/>
          </p:cNvGrpSpPr>
          <p:nvPr/>
        </p:nvGrpSpPr>
        <p:grpSpPr>
          <a:xfrm rot="-1177462">
            <a:off x="11865991" y="694952"/>
            <a:ext cx="911144" cy="789051"/>
            <a:chOff x="0" y="0"/>
            <a:chExt cx="6350000" cy="5499100"/>
          </a:xfrm>
        </p:grpSpPr>
        <p:sp>
          <p:nvSpPr>
            <p:cNvPr id="110" name="Freeform 60">
              <a:extLst>
                <a:ext uri="{FF2B5EF4-FFF2-40B4-BE49-F238E27FC236}">
                  <a16:creationId xmlns:a16="http://schemas.microsoft.com/office/drawing/2014/main" id="{5E2CDDEF-7945-468E-8911-9B2833A7B507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93BCCB"/>
            </a:solidFill>
          </p:spPr>
        </p:sp>
      </p:grpSp>
      <p:grpSp>
        <p:nvGrpSpPr>
          <p:cNvPr id="111" name="Group 61">
            <a:extLst>
              <a:ext uri="{FF2B5EF4-FFF2-40B4-BE49-F238E27FC236}">
                <a16:creationId xmlns:a16="http://schemas.microsoft.com/office/drawing/2014/main" id="{EA12658A-CAD5-40F0-8C72-58F902573707}"/>
              </a:ext>
            </a:extLst>
          </p:cNvPr>
          <p:cNvGrpSpPr/>
          <p:nvPr/>
        </p:nvGrpSpPr>
        <p:grpSpPr>
          <a:xfrm>
            <a:off x="8522046" y="620214"/>
            <a:ext cx="1243907" cy="1243907"/>
            <a:chOff x="0" y="0"/>
            <a:chExt cx="6350000" cy="6350000"/>
          </a:xfrm>
        </p:grpSpPr>
        <p:sp>
          <p:nvSpPr>
            <p:cNvPr id="112" name="Freeform 62">
              <a:extLst>
                <a:ext uri="{FF2B5EF4-FFF2-40B4-BE49-F238E27FC236}">
                  <a16:creationId xmlns:a16="http://schemas.microsoft.com/office/drawing/2014/main" id="{9BCDF0DA-181F-46CD-A0B8-B67553EB872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5C37"/>
            </a:solidFill>
          </p:spPr>
        </p:sp>
      </p:grpSp>
      <p:pic>
        <p:nvPicPr>
          <p:cNvPr id="113" name="Picture 63">
            <a:extLst>
              <a:ext uri="{FF2B5EF4-FFF2-40B4-BE49-F238E27FC236}">
                <a16:creationId xmlns:a16="http://schemas.microsoft.com/office/drawing/2014/main" id="{62106DE7-F724-4D1B-A974-BB9B10BC0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5650">
            <a:off x="7852839" y="2473088"/>
            <a:ext cx="2612405" cy="873968"/>
          </a:xfrm>
          <a:prstGeom prst="rect">
            <a:avLst/>
          </a:prstGeom>
        </p:spPr>
      </p:pic>
      <p:pic>
        <p:nvPicPr>
          <p:cNvPr id="114" name="Picture 5">
            <a:extLst>
              <a:ext uri="{FF2B5EF4-FFF2-40B4-BE49-F238E27FC236}">
                <a16:creationId xmlns:a16="http://schemas.microsoft.com/office/drawing/2014/main" id="{C83456D8-AFD9-45DA-B9E1-B5C7346AB1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83384"/>
          <a:stretch/>
        </p:blipFill>
        <p:spPr>
          <a:xfrm>
            <a:off x="-4892" y="8629194"/>
            <a:ext cx="18292891" cy="1709706"/>
          </a:xfrm>
          <a:prstGeom prst="rect">
            <a:avLst/>
          </a:prstGeom>
        </p:spPr>
      </p:pic>
      <p:sp>
        <p:nvSpPr>
          <p:cNvPr id="115" name="TextBox 51">
            <a:extLst>
              <a:ext uri="{FF2B5EF4-FFF2-40B4-BE49-F238E27FC236}">
                <a16:creationId xmlns:a16="http://schemas.microsoft.com/office/drawing/2014/main" id="{3B2FE94B-00C5-4306-B3DE-046F4419ABE1}"/>
              </a:ext>
            </a:extLst>
          </p:cNvPr>
          <p:cNvSpPr txBox="1"/>
          <p:nvPr/>
        </p:nvSpPr>
        <p:spPr>
          <a:xfrm>
            <a:off x="4500537" y="4819614"/>
            <a:ext cx="1359020" cy="137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zh-TW" alt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葫</a:t>
            </a:r>
            <a:endParaRPr lang="en-US" sz="9999" dirty="0">
              <a:solidFill>
                <a:srgbClr val="404040"/>
              </a:solidFill>
              <a:latin typeface="田氏圓筆刷体繁" panose="02000609000000000000" pitchFamily="49" charset="-128"/>
              <a:ea typeface="田氏圓筆刷体繁" panose="020006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02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17">
            <a:extLst>
              <a:ext uri="{FF2B5EF4-FFF2-40B4-BE49-F238E27FC236}">
                <a16:creationId xmlns:a16="http://schemas.microsoft.com/office/drawing/2014/main" id="{F48A98FA-60D2-4834-8340-B92E9EC980DF}"/>
              </a:ext>
            </a:extLst>
          </p:cNvPr>
          <p:cNvSpPr txBox="1"/>
          <p:nvPr/>
        </p:nvSpPr>
        <p:spPr>
          <a:xfrm>
            <a:off x="5841718" y="484820"/>
            <a:ext cx="1242057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統整性主題活動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3D8D131-EC99-4BEF-80BC-F6B5BE2440C3}"/>
              </a:ext>
            </a:extLst>
          </p:cNvPr>
          <p:cNvGrpSpPr/>
          <p:nvPr/>
        </p:nvGrpSpPr>
        <p:grpSpPr>
          <a:xfrm>
            <a:off x="273152" y="1790700"/>
            <a:ext cx="17741696" cy="990602"/>
            <a:chOff x="165304" y="9105898"/>
            <a:chExt cx="18768639" cy="1063203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4B88E90F-4877-4AE4-8F38-70B0003347E3}"/>
                </a:ext>
              </a:extLst>
            </p:cNvPr>
            <p:cNvGrpSpPr/>
            <p:nvPr/>
          </p:nvGrpSpPr>
          <p:grpSpPr>
            <a:xfrm>
              <a:off x="165304" y="9105899"/>
              <a:ext cx="6168274" cy="1063202"/>
              <a:chOff x="304800" y="9105900"/>
              <a:chExt cx="6168274" cy="1063202"/>
            </a:xfrm>
          </p:grpSpPr>
          <p:grpSp>
            <p:nvGrpSpPr>
              <p:cNvPr id="87" name="群組 86">
                <a:extLst>
                  <a:ext uri="{FF2B5EF4-FFF2-40B4-BE49-F238E27FC236}">
                    <a16:creationId xmlns:a16="http://schemas.microsoft.com/office/drawing/2014/main" id="{1A6C244B-2EFF-460F-A2AF-9ADF1A0027CB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89" name="群組 88">
                  <a:extLst>
                    <a:ext uri="{FF2B5EF4-FFF2-40B4-BE49-F238E27FC236}">
                      <a16:creationId xmlns:a16="http://schemas.microsoft.com/office/drawing/2014/main" id="{D4F424EB-FF84-4349-83AD-13D16DEFABCB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105" name="Group 4">
                    <a:extLst>
                      <a:ext uri="{FF2B5EF4-FFF2-40B4-BE49-F238E27FC236}">
                        <a16:creationId xmlns:a16="http://schemas.microsoft.com/office/drawing/2014/main" id="{AC3AC47A-3E6A-4F25-8D6B-8DE261525D05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07" name="Freeform 5">
                      <a:extLst>
                        <a:ext uri="{FF2B5EF4-FFF2-40B4-BE49-F238E27FC236}">
                          <a16:creationId xmlns:a16="http://schemas.microsoft.com/office/drawing/2014/main" id="{87A45C32-BAEC-43D5-940E-402B3A423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106" name="圖片 105">
                    <a:extLst>
                      <a:ext uri="{FF2B5EF4-FFF2-40B4-BE49-F238E27FC236}">
                        <a16:creationId xmlns:a16="http://schemas.microsoft.com/office/drawing/2014/main" id="{BCFC6DFF-32AB-4B4F-80C8-DBF9710F34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0" name="群組 89">
                  <a:extLst>
                    <a:ext uri="{FF2B5EF4-FFF2-40B4-BE49-F238E27FC236}">
                      <a16:creationId xmlns:a16="http://schemas.microsoft.com/office/drawing/2014/main" id="{4C482197-0D6E-4B55-8A9C-C21B8D9FFA59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102" name="Group 6">
                    <a:extLst>
                      <a:ext uri="{FF2B5EF4-FFF2-40B4-BE49-F238E27FC236}">
                        <a16:creationId xmlns:a16="http://schemas.microsoft.com/office/drawing/2014/main" id="{5C7122A1-2C56-4991-9778-4C1EA8F2608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04" name="Freeform 7">
                      <a:extLst>
                        <a:ext uri="{FF2B5EF4-FFF2-40B4-BE49-F238E27FC236}">
                          <a16:creationId xmlns:a16="http://schemas.microsoft.com/office/drawing/2014/main" id="{0CBED75A-1A22-406C-94FA-05DACC74A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103" name="圖片 102">
                    <a:extLst>
                      <a:ext uri="{FF2B5EF4-FFF2-40B4-BE49-F238E27FC236}">
                        <a16:creationId xmlns:a16="http://schemas.microsoft.com/office/drawing/2014/main" id="{53C0C6B1-7DA9-4768-8694-73939E0646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1" name="群組 90">
                  <a:extLst>
                    <a:ext uri="{FF2B5EF4-FFF2-40B4-BE49-F238E27FC236}">
                      <a16:creationId xmlns:a16="http://schemas.microsoft.com/office/drawing/2014/main" id="{F56E6090-CB5E-4757-AC12-9F078AD74EB4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100" name="Freeform 11">
                    <a:extLst>
                      <a:ext uri="{FF2B5EF4-FFF2-40B4-BE49-F238E27FC236}">
                        <a16:creationId xmlns:a16="http://schemas.microsoft.com/office/drawing/2014/main" id="{66C68465-9781-4E22-82D7-57C8BBC5C1DF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101" name="圖片 100">
                    <a:extLst>
                      <a:ext uri="{FF2B5EF4-FFF2-40B4-BE49-F238E27FC236}">
                        <a16:creationId xmlns:a16="http://schemas.microsoft.com/office/drawing/2014/main" id="{1AD32155-9837-4E5A-8F91-0AB04533A3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2" name="群組 91">
                  <a:extLst>
                    <a:ext uri="{FF2B5EF4-FFF2-40B4-BE49-F238E27FC236}">
                      <a16:creationId xmlns:a16="http://schemas.microsoft.com/office/drawing/2014/main" id="{847B1EC0-99AD-4878-9F61-C79D9C8AF288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97" name="Group 8">
                    <a:extLst>
                      <a:ext uri="{FF2B5EF4-FFF2-40B4-BE49-F238E27FC236}">
                        <a16:creationId xmlns:a16="http://schemas.microsoft.com/office/drawing/2014/main" id="{774CE2F3-09F8-47C2-AB51-182F79407D69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99" name="Freeform 9">
                      <a:extLst>
                        <a:ext uri="{FF2B5EF4-FFF2-40B4-BE49-F238E27FC236}">
                          <a16:creationId xmlns:a16="http://schemas.microsoft.com/office/drawing/2014/main" id="{B86FF4D5-119A-4A83-AF43-BE17781C8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98" name="圖片 97">
                    <a:extLst>
                      <a:ext uri="{FF2B5EF4-FFF2-40B4-BE49-F238E27FC236}">
                        <a16:creationId xmlns:a16="http://schemas.microsoft.com/office/drawing/2014/main" id="{C16B33CA-71E8-4DE2-ABC8-E1BA74771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3" name="群組 92">
                  <a:extLst>
                    <a:ext uri="{FF2B5EF4-FFF2-40B4-BE49-F238E27FC236}">
                      <a16:creationId xmlns:a16="http://schemas.microsoft.com/office/drawing/2014/main" id="{5B63820C-384F-4552-9B5F-3FEA147978C2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94" name="Group 10">
                    <a:extLst>
                      <a:ext uri="{FF2B5EF4-FFF2-40B4-BE49-F238E27FC236}">
                        <a16:creationId xmlns:a16="http://schemas.microsoft.com/office/drawing/2014/main" id="{AD71B8A0-2B29-468A-A96A-0A991BABDD72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96" name="Freeform 11">
                      <a:extLst>
                        <a:ext uri="{FF2B5EF4-FFF2-40B4-BE49-F238E27FC236}">
                          <a16:creationId xmlns:a16="http://schemas.microsoft.com/office/drawing/2014/main" id="{DD942F6B-6CF9-4808-9672-51C9FF14B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95" name="圖片 94">
                    <a:extLst>
                      <a:ext uri="{FF2B5EF4-FFF2-40B4-BE49-F238E27FC236}">
                        <a16:creationId xmlns:a16="http://schemas.microsoft.com/office/drawing/2014/main" id="{3E7D3779-3D73-450C-AF9E-1E79551257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88" name="Picture 9">
                <a:extLst>
                  <a:ext uri="{FF2B5EF4-FFF2-40B4-BE49-F238E27FC236}">
                    <a16:creationId xmlns:a16="http://schemas.microsoft.com/office/drawing/2014/main" id="{1E1F6C64-CCEF-41BF-9FF0-8B827E80F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0EDFCE63-4AD0-45EF-870B-1CEA2D8997C9}"/>
                </a:ext>
              </a:extLst>
            </p:cNvPr>
            <p:cNvGrpSpPr/>
            <p:nvPr/>
          </p:nvGrpSpPr>
          <p:grpSpPr>
            <a:xfrm>
              <a:off x="12765669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50" name="群組 49">
                <a:extLst>
                  <a:ext uri="{FF2B5EF4-FFF2-40B4-BE49-F238E27FC236}">
                    <a16:creationId xmlns:a16="http://schemas.microsoft.com/office/drawing/2014/main" id="{69AA9CD1-8263-4BD3-8850-201C781F8CD9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52" name="群組 51">
                  <a:extLst>
                    <a:ext uri="{FF2B5EF4-FFF2-40B4-BE49-F238E27FC236}">
                      <a16:creationId xmlns:a16="http://schemas.microsoft.com/office/drawing/2014/main" id="{BE844D23-1238-4705-9E55-D591764A38DA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84" name="Group 4">
                    <a:extLst>
                      <a:ext uri="{FF2B5EF4-FFF2-40B4-BE49-F238E27FC236}">
                        <a16:creationId xmlns:a16="http://schemas.microsoft.com/office/drawing/2014/main" id="{3B82AD32-F580-4288-B3AE-3E2B2A006BC8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6" name="Freeform 5">
                      <a:extLst>
                        <a:ext uri="{FF2B5EF4-FFF2-40B4-BE49-F238E27FC236}">
                          <a16:creationId xmlns:a16="http://schemas.microsoft.com/office/drawing/2014/main" id="{1C2CFCE2-4E0C-4C3D-8701-780A6371AF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85" name="圖片 84">
                    <a:extLst>
                      <a:ext uri="{FF2B5EF4-FFF2-40B4-BE49-F238E27FC236}">
                        <a16:creationId xmlns:a16="http://schemas.microsoft.com/office/drawing/2014/main" id="{B3883419-F72A-4178-B023-20932F119E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群組 52">
                  <a:extLst>
                    <a:ext uri="{FF2B5EF4-FFF2-40B4-BE49-F238E27FC236}">
                      <a16:creationId xmlns:a16="http://schemas.microsoft.com/office/drawing/2014/main" id="{B55ED3B7-EBD1-4C08-9E16-8114E854B74F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81" name="Group 6">
                    <a:extLst>
                      <a:ext uri="{FF2B5EF4-FFF2-40B4-BE49-F238E27FC236}">
                        <a16:creationId xmlns:a16="http://schemas.microsoft.com/office/drawing/2014/main" id="{7B026733-B572-42A1-8418-541861DA395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3" name="Freeform 7">
                      <a:extLst>
                        <a:ext uri="{FF2B5EF4-FFF2-40B4-BE49-F238E27FC236}">
                          <a16:creationId xmlns:a16="http://schemas.microsoft.com/office/drawing/2014/main" id="{2C1FEB50-6AD8-403D-85CB-1E4F902F0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82" name="圖片 81">
                    <a:extLst>
                      <a:ext uri="{FF2B5EF4-FFF2-40B4-BE49-F238E27FC236}">
                        <a16:creationId xmlns:a16="http://schemas.microsoft.com/office/drawing/2014/main" id="{04DBDCD8-7309-45B6-BD9A-7514A1E4D5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群組 53">
                  <a:extLst>
                    <a:ext uri="{FF2B5EF4-FFF2-40B4-BE49-F238E27FC236}">
                      <a16:creationId xmlns:a16="http://schemas.microsoft.com/office/drawing/2014/main" id="{816754DB-137F-4A76-9229-604525A63D36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79" name="Freeform 11">
                    <a:extLst>
                      <a:ext uri="{FF2B5EF4-FFF2-40B4-BE49-F238E27FC236}">
                        <a16:creationId xmlns:a16="http://schemas.microsoft.com/office/drawing/2014/main" id="{574C8FD4-9C15-49F8-9605-50A0F8351DF5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80" name="圖片 79">
                    <a:extLst>
                      <a:ext uri="{FF2B5EF4-FFF2-40B4-BE49-F238E27FC236}">
                        <a16:creationId xmlns:a16="http://schemas.microsoft.com/office/drawing/2014/main" id="{B5615A1F-3A76-4496-8057-96634610D4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5" name="群組 64">
                  <a:extLst>
                    <a:ext uri="{FF2B5EF4-FFF2-40B4-BE49-F238E27FC236}">
                      <a16:creationId xmlns:a16="http://schemas.microsoft.com/office/drawing/2014/main" id="{D51F070F-47E7-4E8C-A185-935740727FCE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76" name="Group 8">
                    <a:extLst>
                      <a:ext uri="{FF2B5EF4-FFF2-40B4-BE49-F238E27FC236}">
                        <a16:creationId xmlns:a16="http://schemas.microsoft.com/office/drawing/2014/main" id="{B12C8221-70F7-45E2-ADCF-53FF6157D97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78" name="Freeform 9">
                      <a:extLst>
                        <a:ext uri="{FF2B5EF4-FFF2-40B4-BE49-F238E27FC236}">
                          <a16:creationId xmlns:a16="http://schemas.microsoft.com/office/drawing/2014/main" id="{BD2ECD35-3389-41BF-A3E8-6A1FBBCEF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77" name="圖片 76">
                    <a:extLst>
                      <a:ext uri="{FF2B5EF4-FFF2-40B4-BE49-F238E27FC236}">
                        <a16:creationId xmlns:a16="http://schemas.microsoft.com/office/drawing/2014/main" id="{7F893495-1758-4A3A-AAE6-D7EFAD0D90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群組 66">
                  <a:extLst>
                    <a:ext uri="{FF2B5EF4-FFF2-40B4-BE49-F238E27FC236}">
                      <a16:creationId xmlns:a16="http://schemas.microsoft.com/office/drawing/2014/main" id="{9F779B83-AE84-4906-ACDB-15EBA388558E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73" name="Group 10">
                    <a:extLst>
                      <a:ext uri="{FF2B5EF4-FFF2-40B4-BE49-F238E27FC236}">
                        <a16:creationId xmlns:a16="http://schemas.microsoft.com/office/drawing/2014/main" id="{E3306B67-A63E-4FC1-BE0E-7709923AD55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75" name="Freeform 11">
                      <a:extLst>
                        <a:ext uri="{FF2B5EF4-FFF2-40B4-BE49-F238E27FC236}">
                          <a16:creationId xmlns:a16="http://schemas.microsoft.com/office/drawing/2014/main" id="{1B2BC1A6-846E-4742-BBEC-CFF61C71E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74" name="圖片 73">
                    <a:extLst>
                      <a:ext uri="{FF2B5EF4-FFF2-40B4-BE49-F238E27FC236}">
                        <a16:creationId xmlns:a16="http://schemas.microsoft.com/office/drawing/2014/main" id="{754BF7C1-248F-4C82-A578-EB053A20E9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747068B5-7AA0-41AB-A289-CCA88D5D9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36FF5CB8-5F63-4442-87CD-CD922C9B5E50}"/>
                </a:ext>
              </a:extLst>
            </p:cNvPr>
            <p:cNvGrpSpPr/>
            <p:nvPr/>
          </p:nvGrpSpPr>
          <p:grpSpPr>
            <a:xfrm>
              <a:off x="6475912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id="{9ADF62F0-5A58-4D0E-AC8A-E6A60C54DC88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31" name="群組 30">
                  <a:extLst>
                    <a:ext uri="{FF2B5EF4-FFF2-40B4-BE49-F238E27FC236}">
                      <a16:creationId xmlns:a16="http://schemas.microsoft.com/office/drawing/2014/main" id="{BB04302B-0E73-4CA9-BD57-60EF64011059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47" name="Group 4">
                    <a:extLst>
                      <a:ext uri="{FF2B5EF4-FFF2-40B4-BE49-F238E27FC236}">
                        <a16:creationId xmlns:a16="http://schemas.microsoft.com/office/drawing/2014/main" id="{AADCAFD6-74E5-4EB5-880C-180833EC438B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9" name="Freeform 5">
                      <a:extLst>
                        <a:ext uri="{FF2B5EF4-FFF2-40B4-BE49-F238E27FC236}">
                          <a16:creationId xmlns:a16="http://schemas.microsoft.com/office/drawing/2014/main" id="{D24577F3-A4F0-46BF-B50F-4E6BC84A0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48" name="圖片 47">
                    <a:extLst>
                      <a:ext uri="{FF2B5EF4-FFF2-40B4-BE49-F238E27FC236}">
                        <a16:creationId xmlns:a16="http://schemas.microsoft.com/office/drawing/2014/main" id="{AF98BFB8-6071-43D8-A94A-881499AD08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" name="群組 31">
                  <a:extLst>
                    <a:ext uri="{FF2B5EF4-FFF2-40B4-BE49-F238E27FC236}">
                      <a16:creationId xmlns:a16="http://schemas.microsoft.com/office/drawing/2014/main" id="{2BB14ED5-65B8-42FC-A037-959C05D7A60A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44" name="Group 6">
                    <a:extLst>
                      <a:ext uri="{FF2B5EF4-FFF2-40B4-BE49-F238E27FC236}">
                        <a16:creationId xmlns:a16="http://schemas.microsoft.com/office/drawing/2014/main" id="{595760D5-FAA3-4A40-8140-EE8DAF08ED8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6" name="Freeform 7">
                      <a:extLst>
                        <a:ext uri="{FF2B5EF4-FFF2-40B4-BE49-F238E27FC236}">
                          <a16:creationId xmlns:a16="http://schemas.microsoft.com/office/drawing/2014/main" id="{E3D9EF45-E46D-4778-AEEC-9EC1B90CE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45" name="圖片 44">
                    <a:extLst>
                      <a:ext uri="{FF2B5EF4-FFF2-40B4-BE49-F238E27FC236}">
                        <a16:creationId xmlns:a16="http://schemas.microsoft.com/office/drawing/2014/main" id="{BE4687B7-C24F-4BD6-AC0B-EF7BD74BD9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群組 32">
                  <a:extLst>
                    <a:ext uri="{FF2B5EF4-FFF2-40B4-BE49-F238E27FC236}">
                      <a16:creationId xmlns:a16="http://schemas.microsoft.com/office/drawing/2014/main" id="{21A004E2-232A-4C0D-9565-A08817DAC135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42" name="Freeform 11">
                    <a:extLst>
                      <a:ext uri="{FF2B5EF4-FFF2-40B4-BE49-F238E27FC236}">
                        <a16:creationId xmlns:a16="http://schemas.microsoft.com/office/drawing/2014/main" id="{E6724B95-F148-4459-A438-DE078548470E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43" name="圖片 42">
                    <a:extLst>
                      <a:ext uri="{FF2B5EF4-FFF2-40B4-BE49-F238E27FC236}">
                        <a16:creationId xmlns:a16="http://schemas.microsoft.com/office/drawing/2014/main" id="{C963E139-2D24-40E1-A443-97940BCB50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" name="群組 33">
                  <a:extLst>
                    <a:ext uri="{FF2B5EF4-FFF2-40B4-BE49-F238E27FC236}">
                      <a16:creationId xmlns:a16="http://schemas.microsoft.com/office/drawing/2014/main" id="{D8A17607-190D-4E52-A164-5971F76F08F1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39" name="Group 8">
                    <a:extLst>
                      <a:ext uri="{FF2B5EF4-FFF2-40B4-BE49-F238E27FC236}">
                        <a16:creationId xmlns:a16="http://schemas.microsoft.com/office/drawing/2014/main" id="{1A4CBAEB-CE36-4B93-9C19-9DE28B1F046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1" name="Freeform 9">
                      <a:extLst>
                        <a:ext uri="{FF2B5EF4-FFF2-40B4-BE49-F238E27FC236}">
                          <a16:creationId xmlns:a16="http://schemas.microsoft.com/office/drawing/2014/main" id="{231D724C-1731-4288-B29F-147071884B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40" name="圖片 39">
                    <a:extLst>
                      <a:ext uri="{FF2B5EF4-FFF2-40B4-BE49-F238E27FC236}">
                        <a16:creationId xmlns:a16="http://schemas.microsoft.com/office/drawing/2014/main" id="{A34C66AA-9222-4812-83F9-64FF7B51ED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群組 34">
                  <a:extLst>
                    <a:ext uri="{FF2B5EF4-FFF2-40B4-BE49-F238E27FC236}">
                      <a16:creationId xmlns:a16="http://schemas.microsoft.com/office/drawing/2014/main" id="{69324D56-57E0-487D-B308-D4CF46C70045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36" name="Group 10">
                    <a:extLst>
                      <a:ext uri="{FF2B5EF4-FFF2-40B4-BE49-F238E27FC236}">
                        <a16:creationId xmlns:a16="http://schemas.microsoft.com/office/drawing/2014/main" id="{A97FC85B-BAD2-4A93-A99B-24F59BDBE070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38" name="Freeform 11">
                      <a:extLst>
                        <a:ext uri="{FF2B5EF4-FFF2-40B4-BE49-F238E27FC236}">
                          <a16:creationId xmlns:a16="http://schemas.microsoft.com/office/drawing/2014/main" id="{D4B7A136-DB38-4A5D-B976-ECBF0ECFD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37" name="圖片 36">
                    <a:extLst>
                      <a:ext uri="{FF2B5EF4-FFF2-40B4-BE49-F238E27FC236}">
                        <a16:creationId xmlns:a16="http://schemas.microsoft.com/office/drawing/2014/main" id="{6C863B40-B5B7-4B8D-BAC3-642601AD3E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B4F0AD36-FDB0-48AB-949F-280A6733D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5430815F-8D34-4D3A-B887-7E13BAD7CD56}"/>
              </a:ext>
            </a:extLst>
          </p:cNvPr>
          <p:cNvGrpSpPr/>
          <p:nvPr/>
        </p:nvGrpSpPr>
        <p:grpSpPr>
          <a:xfrm>
            <a:off x="240293" y="2964893"/>
            <a:ext cx="17855346" cy="7055407"/>
            <a:chOff x="240293" y="2964893"/>
            <a:chExt cx="17855346" cy="7055407"/>
          </a:xfrm>
        </p:grpSpPr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5A977F2A-E907-47DE-A518-9F6E90AD8DE2}"/>
                </a:ext>
              </a:extLst>
            </p:cNvPr>
            <p:cNvSpPr/>
            <p:nvPr/>
          </p:nvSpPr>
          <p:spPr>
            <a:xfrm>
              <a:off x="240293" y="2964893"/>
              <a:ext cx="17830800" cy="7055407"/>
            </a:xfrm>
            <a:custGeom>
              <a:avLst/>
              <a:gdLst/>
              <a:ahLst/>
              <a:cxnLst/>
              <a:rect l="l" t="t" r="r" b="b"/>
              <a:pathLst>
                <a:path w="1249977" h="1702186">
                  <a:moveTo>
                    <a:pt x="0" y="0"/>
                  </a:moveTo>
                  <a:lnTo>
                    <a:pt x="1249977" y="0"/>
                  </a:lnTo>
                  <a:lnTo>
                    <a:pt x="1249977" y="1702186"/>
                  </a:lnTo>
                  <a:lnTo>
                    <a:pt x="0" y="170218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124" name="文字方塊 123">
              <a:extLst>
                <a:ext uri="{FF2B5EF4-FFF2-40B4-BE49-F238E27FC236}">
                  <a16:creationId xmlns:a16="http://schemas.microsoft.com/office/drawing/2014/main" id="{E6C529AD-1E31-40FF-8FEE-7288C9FA181C}"/>
                </a:ext>
              </a:extLst>
            </p:cNvPr>
            <p:cNvSpPr txBox="1"/>
            <p:nvPr/>
          </p:nvSpPr>
          <p:spPr>
            <a:xfrm>
              <a:off x="10165108" y="3432790"/>
              <a:ext cx="7930531" cy="277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zh-TW" altLang="en-US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教師依據孩子的發展與生活經驗或與節慶時令做為主題的依據，再經由師生共同彙編班級主題。</a:t>
              </a:r>
              <a:endPara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TW" altLang="en-US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主題活動以統整的方式實施</a:t>
              </a:r>
              <a:endPara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</p:grpSp>
      <p:pic>
        <p:nvPicPr>
          <p:cNvPr id="108" name="Picture 26">
            <a:extLst>
              <a:ext uri="{FF2B5EF4-FFF2-40B4-BE49-F238E27FC236}">
                <a16:creationId xmlns:a16="http://schemas.microsoft.com/office/drawing/2014/main" id="{B496789E-2362-FED8-0C40-6408DBCC32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86261" y="319676"/>
            <a:ext cx="947132" cy="9628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5EE1A9F-FF2D-42F8-9B73-E299099356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" y="3418963"/>
            <a:ext cx="4650297" cy="620039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A36E95-85AF-4205-8EAE-320D18D8E1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84348" y="6528113"/>
            <a:ext cx="3720151" cy="279011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120BF42-15B2-40D9-B786-E426071BA5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96" y="6594917"/>
            <a:ext cx="4031677" cy="30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54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17">
            <a:extLst>
              <a:ext uri="{FF2B5EF4-FFF2-40B4-BE49-F238E27FC236}">
                <a16:creationId xmlns:a16="http://schemas.microsoft.com/office/drawing/2014/main" id="{F48A98FA-60D2-4834-8340-B92E9EC980DF}"/>
              </a:ext>
            </a:extLst>
          </p:cNvPr>
          <p:cNvSpPr txBox="1"/>
          <p:nvPr/>
        </p:nvSpPr>
        <p:spPr>
          <a:xfrm>
            <a:off x="4487045" y="498378"/>
            <a:ext cx="1242057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全園活動</a:t>
            </a:r>
            <a:r>
              <a:rPr lang="en-US" altLang="zh-TW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-</a:t>
            </a: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親師生互動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3D8D131-EC99-4BEF-80BC-F6B5BE2440C3}"/>
              </a:ext>
            </a:extLst>
          </p:cNvPr>
          <p:cNvGrpSpPr/>
          <p:nvPr/>
        </p:nvGrpSpPr>
        <p:grpSpPr>
          <a:xfrm>
            <a:off x="273152" y="1790700"/>
            <a:ext cx="17741696" cy="990602"/>
            <a:chOff x="165304" y="9105898"/>
            <a:chExt cx="18768639" cy="1063203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4B88E90F-4877-4AE4-8F38-70B0003347E3}"/>
                </a:ext>
              </a:extLst>
            </p:cNvPr>
            <p:cNvGrpSpPr/>
            <p:nvPr/>
          </p:nvGrpSpPr>
          <p:grpSpPr>
            <a:xfrm>
              <a:off x="165304" y="9105899"/>
              <a:ext cx="6168274" cy="1063202"/>
              <a:chOff x="304800" y="9105900"/>
              <a:chExt cx="6168274" cy="1063202"/>
            </a:xfrm>
          </p:grpSpPr>
          <p:grpSp>
            <p:nvGrpSpPr>
              <p:cNvPr id="87" name="群組 86">
                <a:extLst>
                  <a:ext uri="{FF2B5EF4-FFF2-40B4-BE49-F238E27FC236}">
                    <a16:creationId xmlns:a16="http://schemas.microsoft.com/office/drawing/2014/main" id="{1A6C244B-2EFF-460F-A2AF-9ADF1A0027CB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89" name="群組 88">
                  <a:extLst>
                    <a:ext uri="{FF2B5EF4-FFF2-40B4-BE49-F238E27FC236}">
                      <a16:creationId xmlns:a16="http://schemas.microsoft.com/office/drawing/2014/main" id="{D4F424EB-FF84-4349-83AD-13D16DEFABCB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105" name="Group 4">
                    <a:extLst>
                      <a:ext uri="{FF2B5EF4-FFF2-40B4-BE49-F238E27FC236}">
                        <a16:creationId xmlns:a16="http://schemas.microsoft.com/office/drawing/2014/main" id="{AC3AC47A-3E6A-4F25-8D6B-8DE261525D05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07" name="Freeform 5">
                      <a:extLst>
                        <a:ext uri="{FF2B5EF4-FFF2-40B4-BE49-F238E27FC236}">
                          <a16:creationId xmlns:a16="http://schemas.microsoft.com/office/drawing/2014/main" id="{87A45C32-BAEC-43D5-940E-402B3A423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106" name="圖片 105">
                    <a:extLst>
                      <a:ext uri="{FF2B5EF4-FFF2-40B4-BE49-F238E27FC236}">
                        <a16:creationId xmlns:a16="http://schemas.microsoft.com/office/drawing/2014/main" id="{BCFC6DFF-32AB-4B4F-80C8-DBF9710F34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0" name="群組 89">
                  <a:extLst>
                    <a:ext uri="{FF2B5EF4-FFF2-40B4-BE49-F238E27FC236}">
                      <a16:creationId xmlns:a16="http://schemas.microsoft.com/office/drawing/2014/main" id="{4C482197-0D6E-4B55-8A9C-C21B8D9FFA59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102" name="Group 6">
                    <a:extLst>
                      <a:ext uri="{FF2B5EF4-FFF2-40B4-BE49-F238E27FC236}">
                        <a16:creationId xmlns:a16="http://schemas.microsoft.com/office/drawing/2014/main" id="{5C7122A1-2C56-4991-9778-4C1EA8F2608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04" name="Freeform 7">
                      <a:extLst>
                        <a:ext uri="{FF2B5EF4-FFF2-40B4-BE49-F238E27FC236}">
                          <a16:creationId xmlns:a16="http://schemas.microsoft.com/office/drawing/2014/main" id="{0CBED75A-1A22-406C-94FA-05DACC74A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103" name="圖片 102">
                    <a:extLst>
                      <a:ext uri="{FF2B5EF4-FFF2-40B4-BE49-F238E27FC236}">
                        <a16:creationId xmlns:a16="http://schemas.microsoft.com/office/drawing/2014/main" id="{53C0C6B1-7DA9-4768-8694-73939E0646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1" name="群組 90">
                  <a:extLst>
                    <a:ext uri="{FF2B5EF4-FFF2-40B4-BE49-F238E27FC236}">
                      <a16:creationId xmlns:a16="http://schemas.microsoft.com/office/drawing/2014/main" id="{F56E6090-CB5E-4757-AC12-9F078AD74EB4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100" name="Freeform 11">
                    <a:extLst>
                      <a:ext uri="{FF2B5EF4-FFF2-40B4-BE49-F238E27FC236}">
                        <a16:creationId xmlns:a16="http://schemas.microsoft.com/office/drawing/2014/main" id="{66C68465-9781-4E22-82D7-57C8BBC5C1DF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101" name="圖片 100">
                    <a:extLst>
                      <a:ext uri="{FF2B5EF4-FFF2-40B4-BE49-F238E27FC236}">
                        <a16:creationId xmlns:a16="http://schemas.microsoft.com/office/drawing/2014/main" id="{1AD32155-9837-4E5A-8F91-0AB04533A3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2" name="群組 91">
                  <a:extLst>
                    <a:ext uri="{FF2B5EF4-FFF2-40B4-BE49-F238E27FC236}">
                      <a16:creationId xmlns:a16="http://schemas.microsoft.com/office/drawing/2014/main" id="{847B1EC0-99AD-4878-9F61-C79D9C8AF288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97" name="Group 8">
                    <a:extLst>
                      <a:ext uri="{FF2B5EF4-FFF2-40B4-BE49-F238E27FC236}">
                        <a16:creationId xmlns:a16="http://schemas.microsoft.com/office/drawing/2014/main" id="{774CE2F3-09F8-47C2-AB51-182F79407D69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99" name="Freeform 9">
                      <a:extLst>
                        <a:ext uri="{FF2B5EF4-FFF2-40B4-BE49-F238E27FC236}">
                          <a16:creationId xmlns:a16="http://schemas.microsoft.com/office/drawing/2014/main" id="{B86FF4D5-119A-4A83-AF43-BE17781C8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98" name="圖片 97">
                    <a:extLst>
                      <a:ext uri="{FF2B5EF4-FFF2-40B4-BE49-F238E27FC236}">
                        <a16:creationId xmlns:a16="http://schemas.microsoft.com/office/drawing/2014/main" id="{C16B33CA-71E8-4DE2-ABC8-E1BA74771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3" name="群組 92">
                  <a:extLst>
                    <a:ext uri="{FF2B5EF4-FFF2-40B4-BE49-F238E27FC236}">
                      <a16:creationId xmlns:a16="http://schemas.microsoft.com/office/drawing/2014/main" id="{5B63820C-384F-4552-9B5F-3FEA147978C2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94" name="Group 10">
                    <a:extLst>
                      <a:ext uri="{FF2B5EF4-FFF2-40B4-BE49-F238E27FC236}">
                        <a16:creationId xmlns:a16="http://schemas.microsoft.com/office/drawing/2014/main" id="{AD71B8A0-2B29-468A-A96A-0A991BABDD72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96" name="Freeform 11">
                      <a:extLst>
                        <a:ext uri="{FF2B5EF4-FFF2-40B4-BE49-F238E27FC236}">
                          <a16:creationId xmlns:a16="http://schemas.microsoft.com/office/drawing/2014/main" id="{DD942F6B-6CF9-4808-9672-51C9FF14B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95" name="圖片 94">
                    <a:extLst>
                      <a:ext uri="{FF2B5EF4-FFF2-40B4-BE49-F238E27FC236}">
                        <a16:creationId xmlns:a16="http://schemas.microsoft.com/office/drawing/2014/main" id="{3E7D3779-3D73-450C-AF9E-1E79551257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88" name="Picture 9">
                <a:extLst>
                  <a:ext uri="{FF2B5EF4-FFF2-40B4-BE49-F238E27FC236}">
                    <a16:creationId xmlns:a16="http://schemas.microsoft.com/office/drawing/2014/main" id="{1E1F6C64-CCEF-41BF-9FF0-8B827E80F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0EDFCE63-4AD0-45EF-870B-1CEA2D8997C9}"/>
                </a:ext>
              </a:extLst>
            </p:cNvPr>
            <p:cNvGrpSpPr/>
            <p:nvPr/>
          </p:nvGrpSpPr>
          <p:grpSpPr>
            <a:xfrm>
              <a:off x="12765669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50" name="群組 49">
                <a:extLst>
                  <a:ext uri="{FF2B5EF4-FFF2-40B4-BE49-F238E27FC236}">
                    <a16:creationId xmlns:a16="http://schemas.microsoft.com/office/drawing/2014/main" id="{69AA9CD1-8263-4BD3-8850-201C781F8CD9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52" name="群組 51">
                  <a:extLst>
                    <a:ext uri="{FF2B5EF4-FFF2-40B4-BE49-F238E27FC236}">
                      <a16:creationId xmlns:a16="http://schemas.microsoft.com/office/drawing/2014/main" id="{BE844D23-1238-4705-9E55-D591764A38DA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84" name="Group 4">
                    <a:extLst>
                      <a:ext uri="{FF2B5EF4-FFF2-40B4-BE49-F238E27FC236}">
                        <a16:creationId xmlns:a16="http://schemas.microsoft.com/office/drawing/2014/main" id="{3B82AD32-F580-4288-B3AE-3E2B2A006BC8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6" name="Freeform 5">
                      <a:extLst>
                        <a:ext uri="{FF2B5EF4-FFF2-40B4-BE49-F238E27FC236}">
                          <a16:creationId xmlns:a16="http://schemas.microsoft.com/office/drawing/2014/main" id="{1C2CFCE2-4E0C-4C3D-8701-780A6371AF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85" name="圖片 84">
                    <a:extLst>
                      <a:ext uri="{FF2B5EF4-FFF2-40B4-BE49-F238E27FC236}">
                        <a16:creationId xmlns:a16="http://schemas.microsoft.com/office/drawing/2014/main" id="{B3883419-F72A-4178-B023-20932F119E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群組 52">
                  <a:extLst>
                    <a:ext uri="{FF2B5EF4-FFF2-40B4-BE49-F238E27FC236}">
                      <a16:creationId xmlns:a16="http://schemas.microsoft.com/office/drawing/2014/main" id="{B55ED3B7-EBD1-4C08-9E16-8114E854B74F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81" name="Group 6">
                    <a:extLst>
                      <a:ext uri="{FF2B5EF4-FFF2-40B4-BE49-F238E27FC236}">
                        <a16:creationId xmlns:a16="http://schemas.microsoft.com/office/drawing/2014/main" id="{7B026733-B572-42A1-8418-541861DA395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3" name="Freeform 7">
                      <a:extLst>
                        <a:ext uri="{FF2B5EF4-FFF2-40B4-BE49-F238E27FC236}">
                          <a16:creationId xmlns:a16="http://schemas.microsoft.com/office/drawing/2014/main" id="{2C1FEB50-6AD8-403D-85CB-1E4F902F0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82" name="圖片 81">
                    <a:extLst>
                      <a:ext uri="{FF2B5EF4-FFF2-40B4-BE49-F238E27FC236}">
                        <a16:creationId xmlns:a16="http://schemas.microsoft.com/office/drawing/2014/main" id="{04DBDCD8-7309-45B6-BD9A-7514A1E4D5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群組 53">
                  <a:extLst>
                    <a:ext uri="{FF2B5EF4-FFF2-40B4-BE49-F238E27FC236}">
                      <a16:creationId xmlns:a16="http://schemas.microsoft.com/office/drawing/2014/main" id="{816754DB-137F-4A76-9229-604525A63D36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79" name="Freeform 11">
                    <a:extLst>
                      <a:ext uri="{FF2B5EF4-FFF2-40B4-BE49-F238E27FC236}">
                        <a16:creationId xmlns:a16="http://schemas.microsoft.com/office/drawing/2014/main" id="{574C8FD4-9C15-49F8-9605-50A0F8351DF5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80" name="圖片 79">
                    <a:extLst>
                      <a:ext uri="{FF2B5EF4-FFF2-40B4-BE49-F238E27FC236}">
                        <a16:creationId xmlns:a16="http://schemas.microsoft.com/office/drawing/2014/main" id="{B5615A1F-3A76-4496-8057-96634610D4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5" name="群組 64">
                  <a:extLst>
                    <a:ext uri="{FF2B5EF4-FFF2-40B4-BE49-F238E27FC236}">
                      <a16:creationId xmlns:a16="http://schemas.microsoft.com/office/drawing/2014/main" id="{D51F070F-47E7-4E8C-A185-935740727FCE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76" name="Group 8">
                    <a:extLst>
                      <a:ext uri="{FF2B5EF4-FFF2-40B4-BE49-F238E27FC236}">
                        <a16:creationId xmlns:a16="http://schemas.microsoft.com/office/drawing/2014/main" id="{B12C8221-70F7-45E2-ADCF-53FF6157D97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78" name="Freeform 9">
                      <a:extLst>
                        <a:ext uri="{FF2B5EF4-FFF2-40B4-BE49-F238E27FC236}">
                          <a16:creationId xmlns:a16="http://schemas.microsoft.com/office/drawing/2014/main" id="{BD2ECD35-3389-41BF-A3E8-6A1FBBCEF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77" name="圖片 76">
                    <a:extLst>
                      <a:ext uri="{FF2B5EF4-FFF2-40B4-BE49-F238E27FC236}">
                        <a16:creationId xmlns:a16="http://schemas.microsoft.com/office/drawing/2014/main" id="{7F893495-1758-4A3A-AAE6-D7EFAD0D90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群組 66">
                  <a:extLst>
                    <a:ext uri="{FF2B5EF4-FFF2-40B4-BE49-F238E27FC236}">
                      <a16:creationId xmlns:a16="http://schemas.microsoft.com/office/drawing/2014/main" id="{9F779B83-AE84-4906-ACDB-15EBA388558E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73" name="Group 10">
                    <a:extLst>
                      <a:ext uri="{FF2B5EF4-FFF2-40B4-BE49-F238E27FC236}">
                        <a16:creationId xmlns:a16="http://schemas.microsoft.com/office/drawing/2014/main" id="{E3306B67-A63E-4FC1-BE0E-7709923AD55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75" name="Freeform 11">
                      <a:extLst>
                        <a:ext uri="{FF2B5EF4-FFF2-40B4-BE49-F238E27FC236}">
                          <a16:creationId xmlns:a16="http://schemas.microsoft.com/office/drawing/2014/main" id="{1B2BC1A6-846E-4742-BBEC-CFF61C71E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74" name="圖片 73">
                    <a:extLst>
                      <a:ext uri="{FF2B5EF4-FFF2-40B4-BE49-F238E27FC236}">
                        <a16:creationId xmlns:a16="http://schemas.microsoft.com/office/drawing/2014/main" id="{754BF7C1-248F-4C82-A578-EB053A20E9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747068B5-7AA0-41AB-A289-CCA88D5D9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36FF5CB8-5F63-4442-87CD-CD922C9B5E50}"/>
                </a:ext>
              </a:extLst>
            </p:cNvPr>
            <p:cNvGrpSpPr/>
            <p:nvPr/>
          </p:nvGrpSpPr>
          <p:grpSpPr>
            <a:xfrm>
              <a:off x="6475912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id="{9ADF62F0-5A58-4D0E-AC8A-E6A60C54DC88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31" name="群組 30">
                  <a:extLst>
                    <a:ext uri="{FF2B5EF4-FFF2-40B4-BE49-F238E27FC236}">
                      <a16:creationId xmlns:a16="http://schemas.microsoft.com/office/drawing/2014/main" id="{BB04302B-0E73-4CA9-BD57-60EF64011059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47" name="Group 4">
                    <a:extLst>
                      <a:ext uri="{FF2B5EF4-FFF2-40B4-BE49-F238E27FC236}">
                        <a16:creationId xmlns:a16="http://schemas.microsoft.com/office/drawing/2014/main" id="{AADCAFD6-74E5-4EB5-880C-180833EC438B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9" name="Freeform 5">
                      <a:extLst>
                        <a:ext uri="{FF2B5EF4-FFF2-40B4-BE49-F238E27FC236}">
                          <a16:creationId xmlns:a16="http://schemas.microsoft.com/office/drawing/2014/main" id="{D24577F3-A4F0-46BF-B50F-4E6BC84A0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48" name="圖片 47">
                    <a:extLst>
                      <a:ext uri="{FF2B5EF4-FFF2-40B4-BE49-F238E27FC236}">
                        <a16:creationId xmlns:a16="http://schemas.microsoft.com/office/drawing/2014/main" id="{AF98BFB8-6071-43D8-A94A-881499AD08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" name="群組 31">
                  <a:extLst>
                    <a:ext uri="{FF2B5EF4-FFF2-40B4-BE49-F238E27FC236}">
                      <a16:creationId xmlns:a16="http://schemas.microsoft.com/office/drawing/2014/main" id="{2BB14ED5-65B8-42FC-A037-959C05D7A60A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44" name="Group 6">
                    <a:extLst>
                      <a:ext uri="{FF2B5EF4-FFF2-40B4-BE49-F238E27FC236}">
                        <a16:creationId xmlns:a16="http://schemas.microsoft.com/office/drawing/2014/main" id="{595760D5-FAA3-4A40-8140-EE8DAF08ED8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6" name="Freeform 7">
                      <a:extLst>
                        <a:ext uri="{FF2B5EF4-FFF2-40B4-BE49-F238E27FC236}">
                          <a16:creationId xmlns:a16="http://schemas.microsoft.com/office/drawing/2014/main" id="{E3D9EF45-E46D-4778-AEEC-9EC1B90CE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45" name="圖片 44">
                    <a:extLst>
                      <a:ext uri="{FF2B5EF4-FFF2-40B4-BE49-F238E27FC236}">
                        <a16:creationId xmlns:a16="http://schemas.microsoft.com/office/drawing/2014/main" id="{BE4687B7-C24F-4BD6-AC0B-EF7BD74BD9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群組 32">
                  <a:extLst>
                    <a:ext uri="{FF2B5EF4-FFF2-40B4-BE49-F238E27FC236}">
                      <a16:creationId xmlns:a16="http://schemas.microsoft.com/office/drawing/2014/main" id="{21A004E2-232A-4C0D-9565-A08817DAC135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42" name="Freeform 11">
                    <a:extLst>
                      <a:ext uri="{FF2B5EF4-FFF2-40B4-BE49-F238E27FC236}">
                        <a16:creationId xmlns:a16="http://schemas.microsoft.com/office/drawing/2014/main" id="{E6724B95-F148-4459-A438-DE078548470E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43" name="圖片 42">
                    <a:extLst>
                      <a:ext uri="{FF2B5EF4-FFF2-40B4-BE49-F238E27FC236}">
                        <a16:creationId xmlns:a16="http://schemas.microsoft.com/office/drawing/2014/main" id="{C963E139-2D24-40E1-A443-97940BCB50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" name="群組 33">
                  <a:extLst>
                    <a:ext uri="{FF2B5EF4-FFF2-40B4-BE49-F238E27FC236}">
                      <a16:creationId xmlns:a16="http://schemas.microsoft.com/office/drawing/2014/main" id="{D8A17607-190D-4E52-A164-5971F76F08F1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39" name="Group 8">
                    <a:extLst>
                      <a:ext uri="{FF2B5EF4-FFF2-40B4-BE49-F238E27FC236}">
                        <a16:creationId xmlns:a16="http://schemas.microsoft.com/office/drawing/2014/main" id="{1A4CBAEB-CE36-4B93-9C19-9DE28B1F046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1" name="Freeform 9">
                      <a:extLst>
                        <a:ext uri="{FF2B5EF4-FFF2-40B4-BE49-F238E27FC236}">
                          <a16:creationId xmlns:a16="http://schemas.microsoft.com/office/drawing/2014/main" id="{231D724C-1731-4288-B29F-147071884B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40" name="圖片 39">
                    <a:extLst>
                      <a:ext uri="{FF2B5EF4-FFF2-40B4-BE49-F238E27FC236}">
                        <a16:creationId xmlns:a16="http://schemas.microsoft.com/office/drawing/2014/main" id="{A34C66AA-9222-4812-83F9-64FF7B51ED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群組 34">
                  <a:extLst>
                    <a:ext uri="{FF2B5EF4-FFF2-40B4-BE49-F238E27FC236}">
                      <a16:creationId xmlns:a16="http://schemas.microsoft.com/office/drawing/2014/main" id="{69324D56-57E0-487D-B308-D4CF46C70045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36" name="Group 10">
                    <a:extLst>
                      <a:ext uri="{FF2B5EF4-FFF2-40B4-BE49-F238E27FC236}">
                        <a16:creationId xmlns:a16="http://schemas.microsoft.com/office/drawing/2014/main" id="{A97FC85B-BAD2-4A93-A99B-24F59BDBE070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38" name="Freeform 11">
                      <a:extLst>
                        <a:ext uri="{FF2B5EF4-FFF2-40B4-BE49-F238E27FC236}">
                          <a16:creationId xmlns:a16="http://schemas.microsoft.com/office/drawing/2014/main" id="{D4B7A136-DB38-4A5D-B976-ECBF0ECFD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37" name="圖片 36">
                    <a:extLst>
                      <a:ext uri="{FF2B5EF4-FFF2-40B4-BE49-F238E27FC236}">
                        <a16:creationId xmlns:a16="http://schemas.microsoft.com/office/drawing/2014/main" id="{6C863B40-B5B7-4B8D-BAC3-642601AD3E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B4F0AD36-FDB0-48AB-949F-280A6733D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</p:grpSp>
      <p:pic>
        <p:nvPicPr>
          <p:cNvPr id="109" name="Picture 26">
            <a:extLst>
              <a:ext uri="{FF2B5EF4-FFF2-40B4-BE49-F238E27FC236}">
                <a16:creationId xmlns:a16="http://schemas.microsoft.com/office/drawing/2014/main" id="{AE364400-8219-8BA2-43EF-C7F1E5F0A9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227623" y="348465"/>
            <a:ext cx="947132" cy="962888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3D55CE46-AC72-48CA-9FCA-F17AF2D4A625}"/>
              </a:ext>
            </a:extLst>
          </p:cNvPr>
          <p:cNvGrpSpPr/>
          <p:nvPr/>
        </p:nvGrpSpPr>
        <p:grpSpPr>
          <a:xfrm>
            <a:off x="228600" y="3035934"/>
            <a:ext cx="17830800" cy="7055407"/>
            <a:chOff x="228600" y="2976961"/>
            <a:chExt cx="17830800" cy="7055407"/>
          </a:xfrm>
        </p:grpSpPr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D648E5AE-66C7-4220-B1BB-F0BCA2B9908F}"/>
                </a:ext>
              </a:extLst>
            </p:cNvPr>
            <p:cNvSpPr/>
            <p:nvPr/>
          </p:nvSpPr>
          <p:spPr>
            <a:xfrm>
              <a:off x="228600" y="2976961"/>
              <a:ext cx="17830800" cy="7055407"/>
            </a:xfrm>
            <a:custGeom>
              <a:avLst/>
              <a:gdLst/>
              <a:ahLst/>
              <a:cxnLst/>
              <a:rect l="l" t="t" r="r" b="b"/>
              <a:pathLst>
                <a:path w="1249977" h="1702186">
                  <a:moveTo>
                    <a:pt x="0" y="0"/>
                  </a:moveTo>
                  <a:lnTo>
                    <a:pt x="1249977" y="0"/>
                  </a:lnTo>
                  <a:lnTo>
                    <a:pt x="1249977" y="1702186"/>
                  </a:lnTo>
                  <a:lnTo>
                    <a:pt x="0" y="170218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123" name="文字方塊 122">
              <a:extLst>
                <a:ext uri="{FF2B5EF4-FFF2-40B4-BE49-F238E27FC236}">
                  <a16:creationId xmlns:a16="http://schemas.microsoft.com/office/drawing/2014/main" id="{14FB42B6-2974-40D6-B5D6-E2688298148E}"/>
                </a:ext>
              </a:extLst>
            </p:cNvPr>
            <p:cNvSpPr txBox="1"/>
            <p:nvPr/>
          </p:nvSpPr>
          <p:spPr>
            <a:xfrm>
              <a:off x="522137" y="6657085"/>
              <a:ext cx="3168821" cy="337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200"/>
                </a:lnSpc>
              </a:pPr>
              <a:r>
                <a:rPr lang="zh-TW" altLang="en-US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親師座談</a:t>
              </a:r>
              <a:br>
                <a:rPr lang="en-US" altLang="zh-TW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</a:br>
              <a:r>
                <a:rPr lang="zh-TW" altLang="en-US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母親節</a:t>
              </a:r>
              <a:endPara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  <a:p>
              <a:pPr>
                <a:lnSpc>
                  <a:spcPts val="5200"/>
                </a:lnSpc>
              </a:pPr>
              <a:r>
                <a:rPr lang="zh-TW" altLang="en-US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畢業典禮</a:t>
              </a:r>
              <a:br>
                <a:rPr lang="en-US" altLang="zh-TW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</a:br>
              <a:r>
                <a:rPr lang="zh-TW" altLang="en-US" sz="4000" dirty="0"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游泳活動</a:t>
              </a:r>
              <a:endPara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  <a:p>
              <a:endPara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F1AD582-1786-43AA-80BB-4233D89737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980" y="3435638"/>
            <a:ext cx="3761509" cy="282176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DE0D589-C563-4CEB-A90B-FA2FA75C3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43" y="3501818"/>
            <a:ext cx="3817924" cy="286344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1A4CACB-9E6D-4C1F-B3DC-9A261198E6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236" y="6742651"/>
            <a:ext cx="3817924" cy="286344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4CEC029-8353-4987-A26F-54DD47FA18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54" y="6872095"/>
            <a:ext cx="3817923" cy="28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3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17">
            <a:extLst>
              <a:ext uri="{FF2B5EF4-FFF2-40B4-BE49-F238E27FC236}">
                <a16:creationId xmlns:a16="http://schemas.microsoft.com/office/drawing/2014/main" id="{F48A98FA-60D2-4834-8340-B92E9EC980DF}"/>
              </a:ext>
            </a:extLst>
          </p:cNvPr>
          <p:cNvSpPr txBox="1"/>
          <p:nvPr/>
        </p:nvSpPr>
        <p:spPr>
          <a:xfrm>
            <a:off x="3810000" y="290675"/>
            <a:ext cx="1242057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全園活動花絮</a:t>
            </a:r>
            <a:r>
              <a:rPr lang="en-US" altLang="zh-TW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-</a:t>
            </a: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防災演習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108" name="Picture 26">
            <a:extLst>
              <a:ext uri="{FF2B5EF4-FFF2-40B4-BE49-F238E27FC236}">
                <a16:creationId xmlns:a16="http://schemas.microsoft.com/office/drawing/2014/main" id="{A4DDE8E2-1F5B-C6A6-3E45-0E9D7CFA6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54200" y="160653"/>
            <a:ext cx="947132" cy="962888"/>
          </a:xfrm>
          <a:prstGeom prst="rect">
            <a:avLst/>
          </a:prstGeom>
        </p:spPr>
      </p:pic>
      <p:pic>
        <p:nvPicPr>
          <p:cNvPr id="119" name="Picture 9">
            <a:extLst>
              <a:ext uri="{FF2B5EF4-FFF2-40B4-BE49-F238E27FC236}">
                <a16:creationId xmlns:a16="http://schemas.microsoft.com/office/drawing/2014/main" id="{1289B877-18AA-6DF1-E968-BFD5704F41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932690" y="9096428"/>
            <a:ext cx="1571906" cy="1624709"/>
          </a:xfrm>
          <a:prstGeom prst="rect">
            <a:avLst/>
          </a:prstGeom>
        </p:spPr>
      </p:pic>
      <p:pic>
        <p:nvPicPr>
          <p:cNvPr id="120" name="Picture 9">
            <a:extLst>
              <a:ext uri="{FF2B5EF4-FFF2-40B4-BE49-F238E27FC236}">
                <a16:creationId xmlns:a16="http://schemas.microsoft.com/office/drawing/2014/main" id="{D6ABD9DF-5251-BC96-650D-28445E9F49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8967400"/>
            <a:ext cx="1571906" cy="162470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EB1F979-9121-4030-A71A-3062794DC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86100"/>
            <a:ext cx="4658776" cy="621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B52716-1ED5-42DF-BCEA-447A9DF4CB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705100"/>
            <a:ext cx="5023341" cy="3767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A28B4EC-6904-4D67-BCBA-C6087B13A8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880" y="4900895"/>
            <a:ext cx="5024473" cy="3767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451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17">
            <a:extLst>
              <a:ext uri="{FF2B5EF4-FFF2-40B4-BE49-F238E27FC236}">
                <a16:creationId xmlns:a16="http://schemas.microsoft.com/office/drawing/2014/main" id="{F48A98FA-60D2-4834-8340-B92E9EC980DF}"/>
              </a:ext>
            </a:extLst>
          </p:cNvPr>
          <p:cNvSpPr txBox="1"/>
          <p:nvPr/>
        </p:nvSpPr>
        <p:spPr>
          <a:xfrm>
            <a:off x="685800" y="433826"/>
            <a:ext cx="1551244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全園活動花絮</a:t>
            </a:r>
            <a:r>
              <a:rPr lang="en-US" altLang="zh-TW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-</a:t>
            </a: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兒童節、校外教學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3D8D131-EC99-4BEF-80BC-F6B5BE2440C3}"/>
              </a:ext>
            </a:extLst>
          </p:cNvPr>
          <p:cNvGrpSpPr/>
          <p:nvPr/>
        </p:nvGrpSpPr>
        <p:grpSpPr>
          <a:xfrm>
            <a:off x="273152" y="1790700"/>
            <a:ext cx="17741696" cy="990602"/>
            <a:chOff x="165304" y="9105898"/>
            <a:chExt cx="18768639" cy="1063203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4B88E90F-4877-4AE4-8F38-70B0003347E3}"/>
                </a:ext>
              </a:extLst>
            </p:cNvPr>
            <p:cNvGrpSpPr/>
            <p:nvPr/>
          </p:nvGrpSpPr>
          <p:grpSpPr>
            <a:xfrm>
              <a:off x="165304" y="9105899"/>
              <a:ext cx="6168274" cy="1063202"/>
              <a:chOff x="304800" y="9105900"/>
              <a:chExt cx="6168274" cy="1063202"/>
            </a:xfrm>
          </p:grpSpPr>
          <p:grpSp>
            <p:nvGrpSpPr>
              <p:cNvPr id="87" name="群組 86">
                <a:extLst>
                  <a:ext uri="{FF2B5EF4-FFF2-40B4-BE49-F238E27FC236}">
                    <a16:creationId xmlns:a16="http://schemas.microsoft.com/office/drawing/2014/main" id="{1A6C244B-2EFF-460F-A2AF-9ADF1A0027CB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89" name="群組 88">
                  <a:extLst>
                    <a:ext uri="{FF2B5EF4-FFF2-40B4-BE49-F238E27FC236}">
                      <a16:creationId xmlns:a16="http://schemas.microsoft.com/office/drawing/2014/main" id="{D4F424EB-FF84-4349-83AD-13D16DEFABCB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105" name="Group 4">
                    <a:extLst>
                      <a:ext uri="{FF2B5EF4-FFF2-40B4-BE49-F238E27FC236}">
                        <a16:creationId xmlns:a16="http://schemas.microsoft.com/office/drawing/2014/main" id="{AC3AC47A-3E6A-4F25-8D6B-8DE261525D05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07" name="Freeform 5">
                      <a:extLst>
                        <a:ext uri="{FF2B5EF4-FFF2-40B4-BE49-F238E27FC236}">
                          <a16:creationId xmlns:a16="http://schemas.microsoft.com/office/drawing/2014/main" id="{87A45C32-BAEC-43D5-940E-402B3A423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106" name="圖片 105">
                    <a:extLst>
                      <a:ext uri="{FF2B5EF4-FFF2-40B4-BE49-F238E27FC236}">
                        <a16:creationId xmlns:a16="http://schemas.microsoft.com/office/drawing/2014/main" id="{BCFC6DFF-32AB-4B4F-80C8-DBF9710F34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0" name="群組 89">
                  <a:extLst>
                    <a:ext uri="{FF2B5EF4-FFF2-40B4-BE49-F238E27FC236}">
                      <a16:creationId xmlns:a16="http://schemas.microsoft.com/office/drawing/2014/main" id="{4C482197-0D6E-4B55-8A9C-C21B8D9FFA59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102" name="Group 6">
                    <a:extLst>
                      <a:ext uri="{FF2B5EF4-FFF2-40B4-BE49-F238E27FC236}">
                        <a16:creationId xmlns:a16="http://schemas.microsoft.com/office/drawing/2014/main" id="{5C7122A1-2C56-4991-9778-4C1EA8F2608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04" name="Freeform 7">
                      <a:extLst>
                        <a:ext uri="{FF2B5EF4-FFF2-40B4-BE49-F238E27FC236}">
                          <a16:creationId xmlns:a16="http://schemas.microsoft.com/office/drawing/2014/main" id="{0CBED75A-1A22-406C-94FA-05DACC74A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103" name="圖片 102">
                    <a:extLst>
                      <a:ext uri="{FF2B5EF4-FFF2-40B4-BE49-F238E27FC236}">
                        <a16:creationId xmlns:a16="http://schemas.microsoft.com/office/drawing/2014/main" id="{53C0C6B1-7DA9-4768-8694-73939E0646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1" name="群組 90">
                  <a:extLst>
                    <a:ext uri="{FF2B5EF4-FFF2-40B4-BE49-F238E27FC236}">
                      <a16:creationId xmlns:a16="http://schemas.microsoft.com/office/drawing/2014/main" id="{F56E6090-CB5E-4757-AC12-9F078AD74EB4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100" name="Freeform 11">
                    <a:extLst>
                      <a:ext uri="{FF2B5EF4-FFF2-40B4-BE49-F238E27FC236}">
                        <a16:creationId xmlns:a16="http://schemas.microsoft.com/office/drawing/2014/main" id="{66C68465-9781-4E22-82D7-57C8BBC5C1DF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101" name="圖片 100">
                    <a:extLst>
                      <a:ext uri="{FF2B5EF4-FFF2-40B4-BE49-F238E27FC236}">
                        <a16:creationId xmlns:a16="http://schemas.microsoft.com/office/drawing/2014/main" id="{1AD32155-9837-4E5A-8F91-0AB04533A3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2" name="群組 91">
                  <a:extLst>
                    <a:ext uri="{FF2B5EF4-FFF2-40B4-BE49-F238E27FC236}">
                      <a16:creationId xmlns:a16="http://schemas.microsoft.com/office/drawing/2014/main" id="{847B1EC0-99AD-4878-9F61-C79D9C8AF288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97" name="Group 8">
                    <a:extLst>
                      <a:ext uri="{FF2B5EF4-FFF2-40B4-BE49-F238E27FC236}">
                        <a16:creationId xmlns:a16="http://schemas.microsoft.com/office/drawing/2014/main" id="{774CE2F3-09F8-47C2-AB51-182F79407D69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99" name="Freeform 9">
                      <a:extLst>
                        <a:ext uri="{FF2B5EF4-FFF2-40B4-BE49-F238E27FC236}">
                          <a16:creationId xmlns:a16="http://schemas.microsoft.com/office/drawing/2014/main" id="{B86FF4D5-119A-4A83-AF43-BE17781C8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98" name="圖片 97">
                    <a:extLst>
                      <a:ext uri="{FF2B5EF4-FFF2-40B4-BE49-F238E27FC236}">
                        <a16:creationId xmlns:a16="http://schemas.microsoft.com/office/drawing/2014/main" id="{C16B33CA-71E8-4DE2-ABC8-E1BA74771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3" name="群組 92">
                  <a:extLst>
                    <a:ext uri="{FF2B5EF4-FFF2-40B4-BE49-F238E27FC236}">
                      <a16:creationId xmlns:a16="http://schemas.microsoft.com/office/drawing/2014/main" id="{5B63820C-384F-4552-9B5F-3FEA147978C2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94" name="Group 10">
                    <a:extLst>
                      <a:ext uri="{FF2B5EF4-FFF2-40B4-BE49-F238E27FC236}">
                        <a16:creationId xmlns:a16="http://schemas.microsoft.com/office/drawing/2014/main" id="{AD71B8A0-2B29-468A-A96A-0A991BABDD72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96" name="Freeform 11">
                      <a:extLst>
                        <a:ext uri="{FF2B5EF4-FFF2-40B4-BE49-F238E27FC236}">
                          <a16:creationId xmlns:a16="http://schemas.microsoft.com/office/drawing/2014/main" id="{DD942F6B-6CF9-4808-9672-51C9FF14B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95" name="圖片 94">
                    <a:extLst>
                      <a:ext uri="{FF2B5EF4-FFF2-40B4-BE49-F238E27FC236}">
                        <a16:creationId xmlns:a16="http://schemas.microsoft.com/office/drawing/2014/main" id="{3E7D3779-3D73-450C-AF9E-1E79551257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88" name="Picture 9">
                <a:extLst>
                  <a:ext uri="{FF2B5EF4-FFF2-40B4-BE49-F238E27FC236}">
                    <a16:creationId xmlns:a16="http://schemas.microsoft.com/office/drawing/2014/main" id="{1E1F6C64-CCEF-41BF-9FF0-8B827E80F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0EDFCE63-4AD0-45EF-870B-1CEA2D8997C9}"/>
                </a:ext>
              </a:extLst>
            </p:cNvPr>
            <p:cNvGrpSpPr/>
            <p:nvPr/>
          </p:nvGrpSpPr>
          <p:grpSpPr>
            <a:xfrm>
              <a:off x="12765669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50" name="群組 49">
                <a:extLst>
                  <a:ext uri="{FF2B5EF4-FFF2-40B4-BE49-F238E27FC236}">
                    <a16:creationId xmlns:a16="http://schemas.microsoft.com/office/drawing/2014/main" id="{69AA9CD1-8263-4BD3-8850-201C781F8CD9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52" name="群組 51">
                  <a:extLst>
                    <a:ext uri="{FF2B5EF4-FFF2-40B4-BE49-F238E27FC236}">
                      <a16:creationId xmlns:a16="http://schemas.microsoft.com/office/drawing/2014/main" id="{BE844D23-1238-4705-9E55-D591764A38DA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84" name="Group 4">
                    <a:extLst>
                      <a:ext uri="{FF2B5EF4-FFF2-40B4-BE49-F238E27FC236}">
                        <a16:creationId xmlns:a16="http://schemas.microsoft.com/office/drawing/2014/main" id="{3B82AD32-F580-4288-B3AE-3E2B2A006BC8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6" name="Freeform 5">
                      <a:extLst>
                        <a:ext uri="{FF2B5EF4-FFF2-40B4-BE49-F238E27FC236}">
                          <a16:creationId xmlns:a16="http://schemas.microsoft.com/office/drawing/2014/main" id="{1C2CFCE2-4E0C-4C3D-8701-780A6371AF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85" name="圖片 84">
                    <a:extLst>
                      <a:ext uri="{FF2B5EF4-FFF2-40B4-BE49-F238E27FC236}">
                        <a16:creationId xmlns:a16="http://schemas.microsoft.com/office/drawing/2014/main" id="{B3883419-F72A-4178-B023-20932F119E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群組 52">
                  <a:extLst>
                    <a:ext uri="{FF2B5EF4-FFF2-40B4-BE49-F238E27FC236}">
                      <a16:creationId xmlns:a16="http://schemas.microsoft.com/office/drawing/2014/main" id="{B55ED3B7-EBD1-4C08-9E16-8114E854B74F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81" name="Group 6">
                    <a:extLst>
                      <a:ext uri="{FF2B5EF4-FFF2-40B4-BE49-F238E27FC236}">
                        <a16:creationId xmlns:a16="http://schemas.microsoft.com/office/drawing/2014/main" id="{7B026733-B572-42A1-8418-541861DA395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3" name="Freeform 7">
                      <a:extLst>
                        <a:ext uri="{FF2B5EF4-FFF2-40B4-BE49-F238E27FC236}">
                          <a16:creationId xmlns:a16="http://schemas.microsoft.com/office/drawing/2014/main" id="{2C1FEB50-6AD8-403D-85CB-1E4F902F0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82" name="圖片 81">
                    <a:extLst>
                      <a:ext uri="{FF2B5EF4-FFF2-40B4-BE49-F238E27FC236}">
                        <a16:creationId xmlns:a16="http://schemas.microsoft.com/office/drawing/2014/main" id="{04DBDCD8-7309-45B6-BD9A-7514A1E4D5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群組 53">
                  <a:extLst>
                    <a:ext uri="{FF2B5EF4-FFF2-40B4-BE49-F238E27FC236}">
                      <a16:creationId xmlns:a16="http://schemas.microsoft.com/office/drawing/2014/main" id="{816754DB-137F-4A76-9229-604525A63D36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79" name="Freeform 11">
                    <a:extLst>
                      <a:ext uri="{FF2B5EF4-FFF2-40B4-BE49-F238E27FC236}">
                        <a16:creationId xmlns:a16="http://schemas.microsoft.com/office/drawing/2014/main" id="{574C8FD4-9C15-49F8-9605-50A0F8351DF5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80" name="圖片 79">
                    <a:extLst>
                      <a:ext uri="{FF2B5EF4-FFF2-40B4-BE49-F238E27FC236}">
                        <a16:creationId xmlns:a16="http://schemas.microsoft.com/office/drawing/2014/main" id="{B5615A1F-3A76-4496-8057-96634610D4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5" name="群組 64">
                  <a:extLst>
                    <a:ext uri="{FF2B5EF4-FFF2-40B4-BE49-F238E27FC236}">
                      <a16:creationId xmlns:a16="http://schemas.microsoft.com/office/drawing/2014/main" id="{D51F070F-47E7-4E8C-A185-935740727FCE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76" name="Group 8">
                    <a:extLst>
                      <a:ext uri="{FF2B5EF4-FFF2-40B4-BE49-F238E27FC236}">
                        <a16:creationId xmlns:a16="http://schemas.microsoft.com/office/drawing/2014/main" id="{B12C8221-70F7-45E2-ADCF-53FF6157D97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78" name="Freeform 9">
                      <a:extLst>
                        <a:ext uri="{FF2B5EF4-FFF2-40B4-BE49-F238E27FC236}">
                          <a16:creationId xmlns:a16="http://schemas.microsoft.com/office/drawing/2014/main" id="{BD2ECD35-3389-41BF-A3E8-6A1FBBCEF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77" name="圖片 76">
                    <a:extLst>
                      <a:ext uri="{FF2B5EF4-FFF2-40B4-BE49-F238E27FC236}">
                        <a16:creationId xmlns:a16="http://schemas.microsoft.com/office/drawing/2014/main" id="{7F893495-1758-4A3A-AAE6-D7EFAD0D90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群組 66">
                  <a:extLst>
                    <a:ext uri="{FF2B5EF4-FFF2-40B4-BE49-F238E27FC236}">
                      <a16:creationId xmlns:a16="http://schemas.microsoft.com/office/drawing/2014/main" id="{9F779B83-AE84-4906-ACDB-15EBA388558E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73" name="Group 10">
                    <a:extLst>
                      <a:ext uri="{FF2B5EF4-FFF2-40B4-BE49-F238E27FC236}">
                        <a16:creationId xmlns:a16="http://schemas.microsoft.com/office/drawing/2014/main" id="{E3306B67-A63E-4FC1-BE0E-7709923AD55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75" name="Freeform 11">
                      <a:extLst>
                        <a:ext uri="{FF2B5EF4-FFF2-40B4-BE49-F238E27FC236}">
                          <a16:creationId xmlns:a16="http://schemas.microsoft.com/office/drawing/2014/main" id="{1B2BC1A6-846E-4742-BBEC-CFF61C71E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74" name="圖片 73">
                    <a:extLst>
                      <a:ext uri="{FF2B5EF4-FFF2-40B4-BE49-F238E27FC236}">
                        <a16:creationId xmlns:a16="http://schemas.microsoft.com/office/drawing/2014/main" id="{754BF7C1-248F-4C82-A578-EB053A20E9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747068B5-7AA0-41AB-A289-CCA88D5D9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36FF5CB8-5F63-4442-87CD-CD922C9B5E50}"/>
                </a:ext>
              </a:extLst>
            </p:cNvPr>
            <p:cNvGrpSpPr/>
            <p:nvPr/>
          </p:nvGrpSpPr>
          <p:grpSpPr>
            <a:xfrm>
              <a:off x="6475912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id="{9ADF62F0-5A58-4D0E-AC8A-E6A60C54DC88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31" name="群組 30">
                  <a:extLst>
                    <a:ext uri="{FF2B5EF4-FFF2-40B4-BE49-F238E27FC236}">
                      <a16:creationId xmlns:a16="http://schemas.microsoft.com/office/drawing/2014/main" id="{BB04302B-0E73-4CA9-BD57-60EF64011059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47" name="Group 4">
                    <a:extLst>
                      <a:ext uri="{FF2B5EF4-FFF2-40B4-BE49-F238E27FC236}">
                        <a16:creationId xmlns:a16="http://schemas.microsoft.com/office/drawing/2014/main" id="{AADCAFD6-74E5-4EB5-880C-180833EC438B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9" name="Freeform 5">
                      <a:extLst>
                        <a:ext uri="{FF2B5EF4-FFF2-40B4-BE49-F238E27FC236}">
                          <a16:creationId xmlns:a16="http://schemas.microsoft.com/office/drawing/2014/main" id="{D24577F3-A4F0-46BF-B50F-4E6BC84A0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48" name="圖片 47">
                    <a:extLst>
                      <a:ext uri="{FF2B5EF4-FFF2-40B4-BE49-F238E27FC236}">
                        <a16:creationId xmlns:a16="http://schemas.microsoft.com/office/drawing/2014/main" id="{AF98BFB8-6071-43D8-A94A-881499AD08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" name="群組 31">
                  <a:extLst>
                    <a:ext uri="{FF2B5EF4-FFF2-40B4-BE49-F238E27FC236}">
                      <a16:creationId xmlns:a16="http://schemas.microsoft.com/office/drawing/2014/main" id="{2BB14ED5-65B8-42FC-A037-959C05D7A60A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44" name="Group 6">
                    <a:extLst>
                      <a:ext uri="{FF2B5EF4-FFF2-40B4-BE49-F238E27FC236}">
                        <a16:creationId xmlns:a16="http://schemas.microsoft.com/office/drawing/2014/main" id="{595760D5-FAA3-4A40-8140-EE8DAF08ED84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6" name="Freeform 7">
                      <a:extLst>
                        <a:ext uri="{FF2B5EF4-FFF2-40B4-BE49-F238E27FC236}">
                          <a16:creationId xmlns:a16="http://schemas.microsoft.com/office/drawing/2014/main" id="{E3D9EF45-E46D-4778-AEEC-9EC1B90CE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45" name="圖片 44">
                    <a:extLst>
                      <a:ext uri="{FF2B5EF4-FFF2-40B4-BE49-F238E27FC236}">
                        <a16:creationId xmlns:a16="http://schemas.microsoft.com/office/drawing/2014/main" id="{BE4687B7-C24F-4BD6-AC0B-EF7BD74BD9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群組 32">
                  <a:extLst>
                    <a:ext uri="{FF2B5EF4-FFF2-40B4-BE49-F238E27FC236}">
                      <a16:creationId xmlns:a16="http://schemas.microsoft.com/office/drawing/2014/main" id="{21A004E2-232A-4C0D-9565-A08817DAC135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42" name="Freeform 11">
                    <a:extLst>
                      <a:ext uri="{FF2B5EF4-FFF2-40B4-BE49-F238E27FC236}">
                        <a16:creationId xmlns:a16="http://schemas.microsoft.com/office/drawing/2014/main" id="{E6724B95-F148-4459-A438-DE078548470E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43" name="圖片 42">
                    <a:extLst>
                      <a:ext uri="{FF2B5EF4-FFF2-40B4-BE49-F238E27FC236}">
                        <a16:creationId xmlns:a16="http://schemas.microsoft.com/office/drawing/2014/main" id="{C963E139-2D24-40E1-A443-97940BCB50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" name="群組 33">
                  <a:extLst>
                    <a:ext uri="{FF2B5EF4-FFF2-40B4-BE49-F238E27FC236}">
                      <a16:creationId xmlns:a16="http://schemas.microsoft.com/office/drawing/2014/main" id="{D8A17607-190D-4E52-A164-5971F76F08F1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39" name="Group 8">
                    <a:extLst>
                      <a:ext uri="{FF2B5EF4-FFF2-40B4-BE49-F238E27FC236}">
                        <a16:creationId xmlns:a16="http://schemas.microsoft.com/office/drawing/2014/main" id="{1A4CBAEB-CE36-4B93-9C19-9DE28B1F046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41" name="Freeform 9">
                      <a:extLst>
                        <a:ext uri="{FF2B5EF4-FFF2-40B4-BE49-F238E27FC236}">
                          <a16:creationId xmlns:a16="http://schemas.microsoft.com/office/drawing/2014/main" id="{231D724C-1731-4288-B29F-147071884B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40" name="圖片 39">
                    <a:extLst>
                      <a:ext uri="{FF2B5EF4-FFF2-40B4-BE49-F238E27FC236}">
                        <a16:creationId xmlns:a16="http://schemas.microsoft.com/office/drawing/2014/main" id="{A34C66AA-9222-4812-83F9-64FF7B51ED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群組 34">
                  <a:extLst>
                    <a:ext uri="{FF2B5EF4-FFF2-40B4-BE49-F238E27FC236}">
                      <a16:creationId xmlns:a16="http://schemas.microsoft.com/office/drawing/2014/main" id="{69324D56-57E0-487D-B308-D4CF46C70045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36" name="Group 10">
                    <a:extLst>
                      <a:ext uri="{FF2B5EF4-FFF2-40B4-BE49-F238E27FC236}">
                        <a16:creationId xmlns:a16="http://schemas.microsoft.com/office/drawing/2014/main" id="{A97FC85B-BAD2-4A93-A99B-24F59BDBE070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38" name="Freeform 11">
                      <a:extLst>
                        <a:ext uri="{FF2B5EF4-FFF2-40B4-BE49-F238E27FC236}">
                          <a16:creationId xmlns:a16="http://schemas.microsoft.com/office/drawing/2014/main" id="{D4B7A136-DB38-4A5D-B976-ECBF0ECFD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37" name="圖片 36">
                    <a:extLst>
                      <a:ext uri="{FF2B5EF4-FFF2-40B4-BE49-F238E27FC236}">
                        <a16:creationId xmlns:a16="http://schemas.microsoft.com/office/drawing/2014/main" id="{6C863B40-B5B7-4B8D-BAC3-642601AD3E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B4F0AD36-FDB0-48AB-949F-280A6733D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</p:grpSp>
      <p:pic>
        <p:nvPicPr>
          <p:cNvPr id="108" name="Picture 26">
            <a:extLst>
              <a:ext uri="{FF2B5EF4-FFF2-40B4-BE49-F238E27FC236}">
                <a16:creationId xmlns:a16="http://schemas.microsoft.com/office/drawing/2014/main" id="{A4DDE8E2-1F5B-C6A6-3E45-0E9D7CFA69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97724" y="251562"/>
            <a:ext cx="947132" cy="962888"/>
          </a:xfrm>
          <a:prstGeom prst="rect">
            <a:avLst/>
          </a:prstGeom>
        </p:spPr>
      </p:pic>
      <p:sp>
        <p:nvSpPr>
          <p:cNvPr id="113" name="Rectangle 2">
            <a:extLst>
              <a:ext uri="{FF2B5EF4-FFF2-40B4-BE49-F238E27FC236}">
                <a16:creationId xmlns:a16="http://schemas.microsoft.com/office/drawing/2014/main" id="{A0816E56-8444-A056-182E-78CA089D6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132" y="9529763"/>
            <a:ext cx="7667625" cy="6905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5400" b="1" kern="0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pic>
        <p:nvPicPr>
          <p:cNvPr id="119" name="Picture 9">
            <a:extLst>
              <a:ext uri="{FF2B5EF4-FFF2-40B4-BE49-F238E27FC236}">
                <a16:creationId xmlns:a16="http://schemas.microsoft.com/office/drawing/2014/main" id="{E603655A-00B1-A6DC-F111-73004E65C9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664" y="8642832"/>
            <a:ext cx="1571906" cy="1624709"/>
          </a:xfrm>
          <a:prstGeom prst="rect">
            <a:avLst/>
          </a:prstGeom>
        </p:spPr>
      </p:pic>
      <p:pic>
        <p:nvPicPr>
          <p:cNvPr id="120" name="Picture 9">
            <a:extLst>
              <a:ext uri="{FF2B5EF4-FFF2-40B4-BE49-F238E27FC236}">
                <a16:creationId xmlns:a16="http://schemas.microsoft.com/office/drawing/2014/main" id="{6E811CE4-F14F-6D9D-4ED1-BCF9317460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45374" y="8513804"/>
            <a:ext cx="1571906" cy="16247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E07A6F-374C-4440-9932-76C7905159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4" y="4381500"/>
            <a:ext cx="4694134" cy="3423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0FBAA7D-861F-43FC-AC52-6F32D44063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28" y="3239320"/>
            <a:ext cx="4237750" cy="317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0" name="圖片 109">
            <a:extLst>
              <a:ext uri="{FF2B5EF4-FFF2-40B4-BE49-F238E27FC236}">
                <a16:creationId xmlns:a16="http://schemas.microsoft.com/office/drawing/2014/main" id="{415D2568-F2C6-4249-AF4D-4A38F61DCF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320" y="3695787"/>
            <a:ext cx="3629844" cy="4838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1" name="圖片 110">
            <a:extLst>
              <a:ext uri="{FF2B5EF4-FFF2-40B4-BE49-F238E27FC236}">
                <a16:creationId xmlns:a16="http://schemas.microsoft.com/office/drawing/2014/main" id="{D00078D1-E62D-4722-B8A4-072820380A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52946" y="6764597"/>
            <a:ext cx="4172597" cy="3129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0169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17">
            <a:extLst>
              <a:ext uri="{FF2B5EF4-FFF2-40B4-BE49-F238E27FC236}">
                <a16:creationId xmlns:a16="http://schemas.microsoft.com/office/drawing/2014/main" id="{F48A98FA-60D2-4834-8340-B92E9EC980DF}"/>
              </a:ext>
            </a:extLst>
          </p:cNvPr>
          <p:cNvSpPr txBox="1"/>
          <p:nvPr/>
        </p:nvSpPr>
        <p:spPr>
          <a:xfrm>
            <a:off x="6101945" y="429763"/>
            <a:ext cx="179401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生活品格教育宣導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108" name="Picture 26">
            <a:extLst>
              <a:ext uri="{FF2B5EF4-FFF2-40B4-BE49-F238E27FC236}">
                <a16:creationId xmlns:a16="http://schemas.microsoft.com/office/drawing/2014/main" id="{A4DDE8E2-1F5B-C6A6-3E45-0E9D7CFA6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53000" y="310985"/>
            <a:ext cx="947132" cy="962888"/>
          </a:xfrm>
          <a:prstGeom prst="rect">
            <a:avLst/>
          </a:prstGeom>
        </p:spPr>
      </p:pic>
      <p:pic>
        <p:nvPicPr>
          <p:cNvPr id="114" name="Picture 9">
            <a:extLst>
              <a:ext uri="{FF2B5EF4-FFF2-40B4-BE49-F238E27FC236}">
                <a16:creationId xmlns:a16="http://schemas.microsoft.com/office/drawing/2014/main" id="{B635D79E-0E3A-927E-0A92-0675940552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664" y="8642832"/>
            <a:ext cx="1571906" cy="1624709"/>
          </a:xfrm>
          <a:prstGeom prst="rect">
            <a:avLst/>
          </a:prstGeom>
        </p:spPr>
      </p:pic>
      <p:pic>
        <p:nvPicPr>
          <p:cNvPr id="115" name="Picture 9">
            <a:extLst>
              <a:ext uri="{FF2B5EF4-FFF2-40B4-BE49-F238E27FC236}">
                <a16:creationId xmlns:a16="http://schemas.microsoft.com/office/drawing/2014/main" id="{3C42E71C-46C9-C48C-BA65-B72DD52361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5374" y="8513804"/>
            <a:ext cx="1571906" cy="1624709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B1BF1A-99C3-9683-0149-629174D2D206}"/>
              </a:ext>
            </a:extLst>
          </p:cNvPr>
          <p:cNvGrpSpPr/>
          <p:nvPr/>
        </p:nvGrpSpPr>
        <p:grpSpPr>
          <a:xfrm>
            <a:off x="273152" y="1790700"/>
            <a:ext cx="17741696" cy="990602"/>
            <a:chOff x="165304" y="9105898"/>
            <a:chExt cx="18768639" cy="1063203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8617194E-60D8-DFB2-1EA2-550FA8D46DEE}"/>
                </a:ext>
              </a:extLst>
            </p:cNvPr>
            <p:cNvGrpSpPr/>
            <p:nvPr/>
          </p:nvGrpSpPr>
          <p:grpSpPr>
            <a:xfrm>
              <a:off x="165304" y="9105899"/>
              <a:ext cx="6168274" cy="1063202"/>
              <a:chOff x="304800" y="9105900"/>
              <a:chExt cx="6168274" cy="1063202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17C87AFC-ECCA-C11F-41E6-AA9FBC8DC246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62" name="群組 61">
                  <a:extLst>
                    <a:ext uri="{FF2B5EF4-FFF2-40B4-BE49-F238E27FC236}">
                      <a16:creationId xmlns:a16="http://schemas.microsoft.com/office/drawing/2014/main" id="{4574E2F4-6B47-8DFA-FC02-E4E5B848A9BE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79" name="Group 4">
                    <a:extLst>
                      <a:ext uri="{FF2B5EF4-FFF2-40B4-BE49-F238E27FC236}">
                        <a16:creationId xmlns:a16="http://schemas.microsoft.com/office/drawing/2014/main" id="{ACC7C62C-51CB-CD51-D29B-E83D63DB7CC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1" name="Freeform 5">
                      <a:extLst>
                        <a:ext uri="{FF2B5EF4-FFF2-40B4-BE49-F238E27FC236}">
                          <a16:creationId xmlns:a16="http://schemas.microsoft.com/office/drawing/2014/main" id="{DBAEAFBC-ED9D-F33D-6530-D85C4D974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80" name="圖片 79">
                    <a:extLst>
                      <a:ext uri="{FF2B5EF4-FFF2-40B4-BE49-F238E27FC236}">
                        <a16:creationId xmlns:a16="http://schemas.microsoft.com/office/drawing/2014/main" id="{982FC4A5-405F-B11F-64CF-E8A9F1774F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3" name="群組 62">
                  <a:extLst>
                    <a:ext uri="{FF2B5EF4-FFF2-40B4-BE49-F238E27FC236}">
                      <a16:creationId xmlns:a16="http://schemas.microsoft.com/office/drawing/2014/main" id="{F125A116-D59A-050A-A27C-8D504DE4747F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76" name="Group 6">
                    <a:extLst>
                      <a:ext uri="{FF2B5EF4-FFF2-40B4-BE49-F238E27FC236}">
                        <a16:creationId xmlns:a16="http://schemas.microsoft.com/office/drawing/2014/main" id="{85A5AB86-5C0E-2361-E951-4F7151B0352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78" name="Freeform 7">
                      <a:extLst>
                        <a:ext uri="{FF2B5EF4-FFF2-40B4-BE49-F238E27FC236}">
                          <a16:creationId xmlns:a16="http://schemas.microsoft.com/office/drawing/2014/main" id="{33192B3F-3B7A-8568-1E1D-1788F37A3A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77" name="圖片 76">
                    <a:extLst>
                      <a:ext uri="{FF2B5EF4-FFF2-40B4-BE49-F238E27FC236}">
                        <a16:creationId xmlns:a16="http://schemas.microsoft.com/office/drawing/2014/main" id="{8106290F-F7C2-42C7-F2E0-6167F756E4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4" name="群組 63">
                  <a:extLst>
                    <a:ext uri="{FF2B5EF4-FFF2-40B4-BE49-F238E27FC236}">
                      <a16:creationId xmlns:a16="http://schemas.microsoft.com/office/drawing/2014/main" id="{C5D5CE80-8AAE-AC45-3DC8-6BF25376AC6B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74" name="Freeform 11">
                    <a:extLst>
                      <a:ext uri="{FF2B5EF4-FFF2-40B4-BE49-F238E27FC236}">
                        <a16:creationId xmlns:a16="http://schemas.microsoft.com/office/drawing/2014/main" id="{90121A10-8F02-ED1F-E811-B1095386A799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75" name="圖片 74">
                    <a:extLst>
                      <a:ext uri="{FF2B5EF4-FFF2-40B4-BE49-F238E27FC236}">
                        <a16:creationId xmlns:a16="http://schemas.microsoft.com/office/drawing/2014/main" id="{D203EBA5-7E57-4D36-6626-A8922FEE43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5" name="群組 64">
                  <a:extLst>
                    <a:ext uri="{FF2B5EF4-FFF2-40B4-BE49-F238E27FC236}">
                      <a16:creationId xmlns:a16="http://schemas.microsoft.com/office/drawing/2014/main" id="{04184586-C5A9-4BE1-311B-5FE4EB6DEB67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70" name="Group 8">
                    <a:extLst>
                      <a:ext uri="{FF2B5EF4-FFF2-40B4-BE49-F238E27FC236}">
                        <a16:creationId xmlns:a16="http://schemas.microsoft.com/office/drawing/2014/main" id="{40FC889D-2731-74E0-06B2-94B31F0253D9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73" name="Freeform 9">
                      <a:extLst>
                        <a:ext uri="{FF2B5EF4-FFF2-40B4-BE49-F238E27FC236}">
                          <a16:creationId xmlns:a16="http://schemas.microsoft.com/office/drawing/2014/main" id="{26302C91-533B-C185-07C6-A0AEF1BDF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72" name="圖片 71">
                    <a:extLst>
                      <a:ext uri="{FF2B5EF4-FFF2-40B4-BE49-F238E27FC236}">
                        <a16:creationId xmlns:a16="http://schemas.microsoft.com/office/drawing/2014/main" id="{40A31B71-EFD5-16F2-D185-36B181B4EE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群組 65">
                  <a:extLst>
                    <a:ext uri="{FF2B5EF4-FFF2-40B4-BE49-F238E27FC236}">
                      <a16:creationId xmlns:a16="http://schemas.microsoft.com/office/drawing/2014/main" id="{CF2A5BF2-39ED-175E-5018-A022AF997058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67" name="Group 10">
                    <a:extLst>
                      <a:ext uri="{FF2B5EF4-FFF2-40B4-BE49-F238E27FC236}">
                        <a16:creationId xmlns:a16="http://schemas.microsoft.com/office/drawing/2014/main" id="{276E4399-9B0B-AA71-2ED5-BD1345B048D1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69" name="Freeform 11">
                      <a:extLst>
                        <a:ext uri="{FF2B5EF4-FFF2-40B4-BE49-F238E27FC236}">
                          <a16:creationId xmlns:a16="http://schemas.microsoft.com/office/drawing/2014/main" id="{5B35F05C-2ED2-35BE-DC2C-D82968671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68" name="圖片 67">
                    <a:extLst>
                      <a:ext uri="{FF2B5EF4-FFF2-40B4-BE49-F238E27FC236}">
                        <a16:creationId xmlns:a16="http://schemas.microsoft.com/office/drawing/2014/main" id="{25F2F25A-3584-43F7-53B2-C17F1309DA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1" name="Picture 9">
                <a:extLst>
                  <a:ext uri="{FF2B5EF4-FFF2-40B4-BE49-F238E27FC236}">
                    <a16:creationId xmlns:a16="http://schemas.microsoft.com/office/drawing/2014/main" id="{0E346CFE-579D-20F7-8CC5-11D1280D6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4F031242-2E5A-0B1C-FDF4-EAB774E16DDA}"/>
                </a:ext>
              </a:extLst>
            </p:cNvPr>
            <p:cNvGrpSpPr/>
            <p:nvPr/>
          </p:nvGrpSpPr>
          <p:grpSpPr>
            <a:xfrm>
              <a:off x="12765669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A2718C87-73AC-B936-4CBA-D601079230E3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41" name="群組 40">
                  <a:extLst>
                    <a:ext uri="{FF2B5EF4-FFF2-40B4-BE49-F238E27FC236}">
                      <a16:creationId xmlns:a16="http://schemas.microsoft.com/office/drawing/2014/main" id="{52C3166A-008B-EF7B-9542-3AD0CCAD3E3B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57" name="Group 4">
                    <a:extLst>
                      <a:ext uri="{FF2B5EF4-FFF2-40B4-BE49-F238E27FC236}">
                        <a16:creationId xmlns:a16="http://schemas.microsoft.com/office/drawing/2014/main" id="{75F57196-4EFA-5C70-98AE-4817394A5AD7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59" name="Freeform 5">
                      <a:extLst>
                        <a:ext uri="{FF2B5EF4-FFF2-40B4-BE49-F238E27FC236}">
                          <a16:creationId xmlns:a16="http://schemas.microsoft.com/office/drawing/2014/main" id="{DB87522C-6D47-3AA8-512E-91BAEE34A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58" name="圖片 57">
                    <a:extLst>
                      <a:ext uri="{FF2B5EF4-FFF2-40B4-BE49-F238E27FC236}">
                        <a16:creationId xmlns:a16="http://schemas.microsoft.com/office/drawing/2014/main" id="{52936353-8507-CA0F-B091-239E46D426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2" name="群組 41">
                  <a:extLst>
                    <a:ext uri="{FF2B5EF4-FFF2-40B4-BE49-F238E27FC236}">
                      <a16:creationId xmlns:a16="http://schemas.microsoft.com/office/drawing/2014/main" id="{AAFA670D-1A00-D699-904C-F1B969165CD1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54" name="Group 6">
                    <a:extLst>
                      <a:ext uri="{FF2B5EF4-FFF2-40B4-BE49-F238E27FC236}">
                        <a16:creationId xmlns:a16="http://schemas.microsoft.com/office/drawing/2014/main" id="{62E05BC6-64BF-9C61-A9A4-28F3BBED4849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56" name="Freeform 7">
                      <a:extLst>
                        <a:ext uri="{FF2B5EF4-FFF2-40B4-BE49-F238E27FC236}">
                          <a16:creationId xmlns:a16="http://schemas.microsoft.com/office/drawing/2014/main" id="{A253C462-BF1D-F6E1-F427-545477D85A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55" name="圖片 54">
                    <a:extLst>
                      <a:ext uri="{FF2B5EF4-FFF2-40B4-BE49-F238E27FC236}">
                        <a16:creationId xmlns:a16="http://schemas.microsoft.com/office/drawing/2014/main" id="{A7D20D28-63BF-3080-3E92-F42A574E62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3" name="群組 42">
                  <a:extLst>
                    <a:ext uri="{FF2B5EF4-FFF2-40B4-BE49-F238E27FC236}">
                      <a16:creationId xmlns:a16="http://schemas.microsoft.com/office/drawing/2014/main" id="{9F623782-89DE-9E49-3992-0C9186DEF7AC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52" name="Freeform 11">
                    <a:extLst>
                      <a:ext uri="{FF2B5EF4-FFF2-40B4-BE49-F238E27FC236}">
                        <a16:creationId xmlns:a16="http://schemas.microsoft.com/office/drawing/2014/main" id="{B4EE2D39-BCEC-2A61-371D-E410D657C606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53" name="圖片 52">
                    <a:extLst>
                      <a:ext uri="{FF2B5EF4-FFF2-40B4-BE49-F238E27FC236}">
                        <a16:creationId xmlns:a16="http://schemas.microsoft.com/office/drawing/2014/main" id="{FDC8BC1F-B152-9404-EF67-8B2BB0EEAA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" name="群組 43">
                  <a:extLst>
                    <a:ext uri="{FF2B5EF4-FFF2-40B4-BE49-F238E27FC236}">
                      <a16:creationId xmlns:a16="http://schemas.microsoft.com/office/drawing/2014/main" id="{C0A7050C-B744-B214-2AE5-8AA8C384B9DF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49" name="Group 8">
                    <a:extLst>
                      <a:ext uri="{FF2B5EF4-FFF2-40B4-BE49-F238E27FC236}">
                        <a16:creationId xmlns:a16="http://schemas.microsoft.com/office/drawing/2014/main" id="{5BDB39A8-5CCD-D606-80E8-394B1C1E568B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51" name="Freeform 9">
                      <a:extLst>
                        <a:ext uri="{FF2B5EF4-FFF2-40B4-BE49-F238E27FC236}">
                          <a16:creationId xmlns:a16="http://schemas.microsoft.com/office/drawing/2014/main" id="{4E7E3D26-EFAE-6F6C-E9A4-77987BD50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50" name="圖片 49">
                    <a:extLst>
                      <a:ext uri="{FF2B5EF4-FFF2-40B4-BE49-F238E27FC236}">
                        <a16:creationId xmlns:a16="http://schemas.microsoft.com/office/drawing/2014/main" id="{65D87D0D-F4F7-7AB5-A511-E8957A81A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5" name="群組 44">
                  <a:extLst>
                    <a:ext uri="{FF2B5EF4-FFF2-40B4-BE49-F238E27FC236}">
                      <a16:creationId xmlns:a16="http://schemas.microsoft.com/office/drawing/2014/main" id="{11AF0B66-AE2D-F7C8-627F-11D453DA0A07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46" name="Group 10">
                    <a:extLst>
                      <a:ext uri="{FF2B5EF4-FFF2-40B4-BE49-F238E27FC236}">
                        <a16:creationId xmlns:a16="http://schemas.microsoft.com/office/drawing/2014/main" id="{CAB7D2C6-1641-1806-38FD-9DBCBF0AFE7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48" name="Freeform 11">
                      <a:extLst>
                        <a:ext uri="{FF2B5EF4-FFF2-40B4-BE49-F238E27FC236}">
                          <a16:creationId xmlns:a16="http://schemas.microsoft.com/office/drawing/2014/main" id="{075E03E9-A3AB-9186-F798-699159326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47" name="圖片 46">
                    <a:extLst>
                      <a:ext uri="{FF2B5EF4-FFF2-40B4-BE49-F238E27FC236}">
                        <a16:creationId xmlns:a16="http://schemas.microsoft.com/office/drawing/2014/main" id="{F3CA8F1E-B814-2181-E8E5-AE9B54C450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B9D1AAB7-48A1-6B41-0007-1FCB607CB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1A825514-7425-9FEB-B2DA-CE449BB05988}"/>
                </a:ext>
              </a:extLst>
            </p:cNvPr>
            <p:cNvGrpSpPr/>
            <p:nvPr/>
          </p:nvGrpSpPr>
          <p:grpSpPr>
            <a:xfrm>
              <a:off x="6475912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76147CCC-21E1-538D-34CD-484DF05C71C6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20" name="群組 19">
                  <a:extLst>
                    <a:ext uri="{FF2B5EF4-FFF2-40B4-BE49-F238E27FC236}">
                      <a16:creationId xmlns:a16="http://schemas.microsoft.com/office/drawing/2014/main" id="{8048108F-6911-F613-31A5-14F2B5400E58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36" name="Group 4">
                    <a:extLst>
                      <a:ext uri="{FF2B5EF4-FFF2-40B4-BE49-F238E27FC236}">
                        <a16:creationId xmlns:a16="http://schemas.microsoft.com/office/drawing/2014/main" id="{F7286F65-C912-1CC4-957B-C3866E6443F1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38" name="Freeform 5">
                      <a:extLst>
                        <a:ext uri="{FF2B5EF4-FFF2-40B4-BE49-F238E27FC236}">
                          <a16:creationId xmlns:a16="http://schemas.microsoft.com/office/drawing/2014/main" id="{DA14BD35-31F0-0195-93B7-B57DDF97E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37" name="圖片 36">
                    <a:extLst>
                      <a:ext uri="{FF2B5EF4-FFF2-40B4-BE49-F238E27FC236}">
                        <a16:creationId xmlns:a16="http://schemas.microsoft.com/office/drawing/2014/main" id="{2A9A6424-B634-1EB9-79C3-0554F284DA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436E05CA-563A-2668-DF6A-E624A1F10EC2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33" name="Group 6">
                    <a:extLst>
                      <a:ext uri="{FF2B5EF4-FFF2-40B4-BE49-F238E27FC236}">
                        <a16:creationId xmlns:a16="http://schemas.microsoft.com/office/drawing/2014/main" id="{961461EB-B688-3ED4-38CD-E69DDBE3D715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35" name="Freeform 7">
                      <a:extLst>
                        <a:ext uri="{FF2B5EF4-FFF2-40B4-BE49-F238E27FC236}">
                          <a16:creationId xmlns:a16="http://schemas.microsoft.com/office/drawing/2014/main" id="{891DD5EF-C02B-E85D-EC2E-4837339229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34" name="圖片 33">
                    <a:extLst>
                      <a:ext uri="{FF2B5EF4-FFF2-40B4-BE49-F238E27FC236}">
                        <a16:creationId xmlns:a16="http://schemas.microsoft.com/office/drawing/2014/main" id="{F2313697-F0D5-089E-2AE4-62B1D621AE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" name="群組 21">
                  <a:extLst>
                    <a:ext uri="{FF2B5EF4-FFF2-40B4-BE49-F238E27FC236}">
                      <a16:creationId xmlns:a16="http://schemas.microsoft.com/office/drawing/2014/main" id="{327F6B61-DBF4-466D-3FB4-F1C7EE76BDF9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31" name="Freeform 11">
                    <a:extLst>
                      <a:ext uri="{FF2B5EF4-FFF2-40B4-BE49-F238E27FC236}">
                        <a16:creationId xmlns:a16="http://schemas.microsoft.com/office/drawing/2014/main" id="{E5FCD91C-3EC7-A000-0643-695F56E8E7E1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32" name="圖片 31">
                    <a:extLst>
                      <a:ext uri="{FF2B5EF4-FFF2-40B4-BE49-F238E27FC236}">
                        <a16:creationId xmlns:a16="http://schemas.microsoft.com/office/drawing/2014/main" id="{30025D7E-8C8D-DE34-0635-998A0CABED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" name="群組 22">
                  <a:extLst>
                    <a:ext uri="{FF2B5EF4-FFF2-40B4-BE49-F238E27FC236}">
                      <a16:creationId xmlns:a16="http://schemas.microsoft.com/office/drawing/2014/main" id="{5C47B364-3D14-B9BD-270A-F63C8B01C21C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28" name="Group 8">
                    <a:extLst>
                      <a:ext uri="{FF2B5EF4-FFF2-40B4-BE49-F238E27FC236}">
                        <a16:creationId xmlns:a16="http://schemas.microsoft.com/office/drawing/2014/main" id="{D209613C-5767-CA96-32B2-9E97EFECCCA3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30" name="Freeform 9">
                      <a:extLst>
                        <a:ext uri="{FF2B5EF4-FFF2-40B4-BE49-F238E27FC236}">
                          <a16:creationId xmlns:a16="http://schemas.microsoft.com/office/drawing/2014/main" id="{5E9506DA-32F2-1E81-EBDD-804E74819E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29" name="圖片 28">
                    <a:extLst>
                      <a:ext uri="{FF2B5EF4-FFF2-40B4-BE49-F238E27FC236}">
                        <a16:creationId xmlns:a16="http://schemas.microsoft.com/office/drawing/2014/main" id="{9FB6292D-E3DC-CCDD-7DA6-3DB478E804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群組 23">
                  <a:extLst>
                    <a:ext uri="{FF2B5EF4-FFF2-40B4-BE49-F238E27FC236}">
                      <a16:creationId xmlns:a16="http://schemas.microsoft.com/office/drawing/2014/main" id="{79B85C94-AE8D-FD8E-E1EB-A69982CDB36A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25" name="Group 10">
                    <a:extLst>
                      <a:ext uri="{FF2B5EF4-FFF2-40B4-BE49-F238E27FC236}">
                        <a16:creationId xmlns:a16="http://schemas.microsoft.com/office/drawing/2014/main" id="{BA13AEB3-6152-AB09-12AF-7431B7EE88F1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27" name="Freeform 11">
                      <a:extLst>
                        <a:ext uri="{FF2B5EF4-FFF2-40B4-BE49-F238E27FC236}">
                          <a16:creationId xmlns:a16="http://schemas.microsoft.com/office/drawing/2014/main" id="{29ED4BA0-D5A4-B8CF-7504-B2F32EB0F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26" name="圖片 25">
                    <a:extLst>
                      <a:ext uri="{FF2B5EF4-FFF2-40B4-BE49-F238E27FC236}">
                        <a16:creationId xmlns:a16="http://schemas.microsoft.com/office/drawing/2014/main" id="{B515543A-40E4-BC25-21B9-0C803A1B63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0F546BCF-37EC-F3C8-B760-9EEE2E06D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B94B2076-DBA0-4871-9278-3647818265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7841" y="4038006"/>
            <a:ext cx="4226836" cy="317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C6DA87B0-8CA5-4755-89CB-C89077FD253B}"/>
              </a:ext>
            </a:extLst>
          </p:cNvPr>
          <p:cNvSpPr txBox="1"/>
          <p:nvPr/>
        </p:nvSpPr>
        <p:spPr>
          <a:xfrm>
            <a:off x="7504333" y="8208050"/>
            <a:ext cx="2995477" cy="14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正確擤鼻涕的方式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1FE04D6-C035-4DEB-A700-030BBDAFC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" y="3133080"/>
            <a:ext cx="4557299" cy="341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7FB405A5-45B7-4CF8-8C8A-24321E226E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t="741" r="21851" b="5555"/>
          <a:stretch/>
        </p:blipFill>
        <p:spPr>
          <a:xfrm rot="5400000">
            <a:off x="13382123" y="2855266"/>
            <a:ext cx="3200925" cy="4305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文字方塊 88">
            <a:extLst>
              <a:ext uri="{FF2B5EF4-FFF2-40B4-BE49-F238E27FC236}">
                <a16:creationId xmlns:a16="http://schemas.microsoft.com/office/drawing/2014/main" id="{781127B4-E2D9-464B-87D4-CFF76C331753}"/>
              </a:ext>
            </a:extLst>
          </p:cNvPr>
          <p:cNvSpPr txBox="1"/>
          <p:nvPr/>
        </p:nvSpPr>
        <p:spPr>
          <a:xfrm>
            <a:off x="13113301" y="6776590"/>
            <a:ext cx="4114885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關心受傷的同學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E7F3407-C829-4295-950D-AEB8D4565BB6}"/>
              </a:ext>
            </a:extLst>
          </p:cNvPr>
          <p:cNvSpPr txBox="1"/>
          <p:nvPr/>
        </p:nvSpPr>
        <p:spPr>
          <a:xfrm>
            <a:off x="1115172" y="6899927"/>
            <a:ext cx="4114885" cy="13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一起練習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洗手七字訣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4777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17">
            <a:extLst>
              <a:ext uri="{FF2B5EF4-FFF2-40B4-BE49-F238E27FC236}">
                <a16:creationId xmlns:a16="http://schemas.microsoft.com/office/drawing/2014/main" id="{F48A98FA-60D2-4834-8340-B92E9EC980DF}"/>
              </a:ext>
            </a:extLst>
          </p:cNvPr>
          <p:cNvSpPr txBox="1"/>
          <p:nvPr/>
        </p:nvSpPr>
        <p:spPr>
          <a:xfrm>
            <a:off x="3581400" y="399267"/>
            <a:ext cx="179401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性平教育、安全教育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108" name="Picture 26">
            <a:extLst>
              <a:ext uri="{FF2B5EF4-FFF2-40B4-BE49-F238E27FC236}">
                <a16:creationId xmlns:a16="http://schemas.microsoft.com/office/drawing/2014/main" id="{A4DDE8E2-1F5B-C6A6-3E45-0E9D7CFA6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0944" y="253760"/>
            <a:ext cx="947132" cy="962888"/>
          </a:xfrm>
          <a:prstGeom prst="rect">
            <a:avLst/>
          </a:prstGeom>
        </p:spPr>
      </p:pic>
      <p:pic>
        <p:nvPicPr>
          <p:cNvPr id="114" name="Picture 9">
            <a:extLst>
              <a:ext uri="{FF2B5EF4-FFF2-40B4-BE49-F238E27FC236}">
                <a16:creationId xmlns:a16="http://schemas.microsoft.com/office/drawing/2014/main" id="{B635D79E-0E3A-927E-0A92-0675940552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664" y="8642832"/>
            <a:ext cx="1571906" cy="1624709"/>
          </a:xfrm>
          <a:prstGeom prst="rect">
            <a:avLst/>
          </a:prstGeom>
        </p:spPr>
      </p:pic>
      <p:pic>
        <p:nvPicPr>
          <p:cNvPr id="115" name="Picture 9">
            <a:extLst>
              <a:ext uri="{FF2B5EF4-FFF2-40B4-BE49-F238E27FC236}">
                <a16:creationId xmlns:a16="http://schemas.microsoft.com/office/drawing/2014/main" id="{3C42E71C-46C9-C48C-BA65-B72DD52361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5374" y="8513804"/>
            <a:ext cx="1571906" cy="1624709"/>
          </a:xfrm>
          <a:prstGeom prst="rect">
            <a:avLst/>
          </a:prstGeom>
        </p:spPr>
      </p:pic>
      <p:sp>
        <p:nvSpPr>
          <p:cNvPr id="117" name="Rectangle 2">
            <a:extLst>
              <a:ext uri="{FF2B5EF4-FFF2-40B4-BE49-F238E27FC236}">
                <a16:creationId xmlns:a16="http://schemas.microsoft.com/office/drawing/2014/main" id="{3F071516-33DB-BB94-5EC6-911097AF6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095" y="9403558"/>
            <a:ext cx="6479381" cy="6905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5400" b="1" kern="0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B1BF1A-99C3-9683-0149-629174D2D206}"/>
              </a:ext>
            </a:extLst>
          </p:cNvPr>
          <p:cNvGrpSpPr/>
          <p:nvPr/>
        </p:nvGrpSpPr>
        <p:grpSpPr>
          <a:xfrm>
            <a:off x="273152" y="1790700"/>
            <a:ext cx="17741696" cy="990602"/>
            <a:chOff x="165304" y="9105898"/>
            <a:chExt cx="18768639" cy="1063203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8617194E-60D8-DFB2-1EA2-550FA8D46DEE}"/>
                </a:ext>
              </a:extLst>
            </p:cNvPr>
            <p:cNvGrpSpPr/>
            <p:nvPr/>
          </p:nvGrpSpPr>
          <p:grpSpPr>
            <a:xfrm>
              <a:off x="165304" y="9105899"/>
              <a:ext cx="6168274" cy="1063202"/>
              <a:chOff x="304800" y="9105900"/>
              <a:chExt cx="6168274" cy="1063202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17C87AFC-ECCA-C11F-41E6-AA9FBC8DC246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62" name="群組 61">
                  <a:extLst>
                    <a:ext uri="{FF2B5EF4-FFF2-40B4-BE49-F238E27FC236}">
                      <a16:creationId xmlns:a16="http://schemas.microsoft.com/office/drawing/2014/main" id="{4574E2F4-6B47-8DFA-FC02-E4E5B848A9BE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79" name="Group 4">
                    <a:extLst>
                      <a:ext uri="{FF2B5EF4-FFF2-40B4-BE49-F238E27FC236}">
                        <a16:creationId xmlns:a16="http://schemas.microsoft.com/office/drawing/2014/main" id="{ACC7C62C-51CB-CD51-D29B-E83D63DB7CC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1" name="Freeform 5">
                      <a:extLst>
                        <a:ext uri="{FF2B5EF4-FFF2-40B4-BE49-F238E27FC236}">
                          <a16:creationId xmlns:a16="http://schemas.microsoft.com/office/drawing/2014/main" id="{DBAEAFBC-ED9D-F33D-6530-D85C4D974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80" name="圖片 79">
                    <a:extLst>
                      <a:ext uri="{FF2B5EF4-FFF2-40B4-BE49-F238E27FC236}">
                        <a16:creationId xmlns:a16="http://schemas.microsoft.com/office/drawing/2014/main" id="{982FC4A5-405F-B11F-64CF-E8A9F1774F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3" name="群組 62">
                  <a:extLst>
                    <a:ext uri="{FF2B5EF4-FFF2-40B4-BE49-F238E27FC236}">
                      <a16:creationId xmlns:a16="http://schemas.microsoft.com/office/drawing/2014/main" id="{F125A116-D59A-050A-A27C-8D504DE4747F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76" name="Group 6">
                    <a:extLst>
                      <a:ext uri="{FF2B5EF4-FFF2-40B4-BE49-F238E27FC236}">
                        <a16:creationId xmlns:a16="http://schemas.microsoft.com/office/drawing/2014/main" id="{85A5AB86-5C0E-2361-E951-4F7151B03526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78" name="Freeform 7">
                      <a:extLst>
                        <a:ext uri="{FF2B5EF4-FFF2-40B4-BE49-F238E27FC236}">
                          <a16:creationId xmlns:a16="http://schemas.microsoft.com/office/drawing/2014/main" id="{33192B3F-3B7A-8568-1E1D-1788F37A3A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77" name="圖片 76">
                    <a:extLst>
                      <a:ext uri="{FF2B5EF4-FFF2-40B4-BE49-F238E27FC236}">
                        <a16:creationId xmlns:a16="http://schemas.microsoft.com/office/drawing/2014/main" id="{8106290F-F7C2-42C7-F2E0-6167F756E4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4" name="群組 63">
                  <a:extLst>
                    <a:ext uri="{FF2B5EF4-FFF2-40B4-BE49-F238E27FC236}">
                      <a16:creationId xmlns:a16="http://schemas.microsoft.com/office/drawing/2014/main" id="{C5D5CE80-8AAE-AC45-3DC8-6BF25376AC6B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74" name="Freeform 11">
                    <a:extLst>
                      <a:ext uri="{FF2B5EF4-FFF2-40B4-BE49-F238E27FC236}">
                        <a16:creationId xmlns:a16="http://schemas.microsoft.com/office/drawing/2014/main" id="{90121A10-8F02-ED1F-E811-B1095386A799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75" name="圖片 74">
                    <a:extLst>
                      <a:ext uri="{FF2B5EF4-FFF2-40B4-BE49-F238E27FC236}">
                        <a16:creationId xmlns:a16="http://schemas.microsoft.com/office/drawing/2014/main" id="{D203EBA5-7E57-4D36-6626-A8922FEE43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5" name="群組 64">
                  <a:extLst>
                    <a:ext uri="{FF2B5EF4-FFF2-40B4-BE49-F238E27FC236}">
                      <a16:creationId xmlns:a16="http://schemas.microsoft.com/office/drawing/2014/main" id="{04184586-C5A9-4BE1-311B-5FE4EB6DEB67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70" name="Group 8">
                    <a:extLst>
                      <a:ext uri="{FF2B5EF4-FFF2-40B4-BE49-F238E27FC236}">
                        <a16:creationId xmlns:a16="http://schemas.microsoft.com/office/drawing/2014/main" id="{40FC889D-2731-74E0-06B2-94B31F0253D9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73" name="Freeform 9">
                      <a:extLst>
                        <a:ext uri="{FF2B5EF4-FFF2-40B4-BE49-F238E27FC236}">
                          <a16:creationId xmlns:a16="http://schemas.microsoft.com/office/drawing/2014/main" id="{26302C91-533B-C185-07C6-A0AEF1BDF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72" name="圖片 71">
                    <a:extLst>
                      <a:ext uri="{FF2B5EF4-FFF2-40B4-BE49-F238E27FC236}">
                        <a16:creationId xmlns:a16="http://schemas.microsoft.com/office/drawing/2014/main" id="{40A31B71-EFD5-16F2-D185-36B181B4EE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群組 65">
                  <a:extLst>
                    <a:ext uri="{FF2B5EF4-FFF2-40B4-BE49-F238E27FC236}">
                      <a16:creationId xmlns:a16="http://schemas.microsoft.com/office/drawing/2014/main" id="{CF2A5BF2-39ED-175E-5018-A022AF997058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67" name="Group 10">
                    <a:extLst>
                      <a:ext uri="{FF2B5EF4-FFF2-40B4-BE49-F238E27FC236}">
                        <a16:creationId xmlns:a16="http://schemas.microsoft.com/office/drawing/2014/main" id="{276E4399-9B0B-AA71-2ED5-BD1345B048D1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69" name="Freeform 11">
                      <a:extLst>
                        <a:ext uri="{FF2B5EF4-FFF2-40B4-BE49-F238E27FC236}">
                          <a16:creationId xmlns:a16="http://schemas.microsoft.com/office/drawing/2014/main" id="{5B35F05C-2ED2-35BE-DC2C-D82968671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68" name="圖片 67">
                    <a:extLst>
                      <a:ext uri="{FF2B5EF4-FFF2-40B4-BE49-F238E27FC236}">
                        <a16:creationId xmlns:a16="http://schemas.microsoft.com/office/drawing/2014/main" id="{25F2F25A-3584-43F7-53B2-C17F1309DA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1" name="Picture 9">
                <a:extLst>
                  <a:ext uri="{FF2B5EF4-FFF2-40B4-BE49-F238E27FC236}">
                    <a16:creationId xmlns:a16="http://schemas.microsoft.com/office/drawing/2014/main" id="{0E346CFE-579D-20F7-8CC5-11D1280D6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4F031242-2E5A-0B1C-FDF4-EAB774E16DDA}"/>
                </a:ext>
              </a:extLst>
            </p:cNvPr>
            <p:cNvGrpSpPr/>
            <p:nvPr/>
          </p:nvGrpSpPr>
          <p:grpSpPr>
            <a:xfrm>
              <a:off x="12765669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A2718C87-73AC-B936-4CBA-D601079230E3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41" name="群組 40">
                  <a:extLst>
                    <a:ext uri="{FF2B5EF4-FFF2-40B4-BE49-F238E27FC236}">
                      <a16:creationId xmlns:a16="http://schemas.microsoft.com/office/drawing/2014/main" id="{52C3166A-008B-EF7B-9542-3AD0CCAD3E3B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57" name="Group 4">
                    <a:extLst>
                      <a:ext uri="{FF2B5EF4-FFF2-40B4-BE49-F238E27FC236}">
                        <a16:creationId xmlns:a16="http://schemas.microsoft.com/office/drawing/2014/main" id="{75F57196-4EFA-5C70-98AE-4817394A5AD7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59" name="Freeform 5">
                      <a:extLst>
                        <a:ext uri="{FF2B5EF4-FFF2-40B4-BE49-F238E27FC236}">
                          <a16:creationId xmlns:a16="http://schemas.microsoft.com/office/drawing/2014/main" id="{DB87522C-6D47-3AA8-512E-91BAEE34A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58" name="圖片 57">
                    <a:extLst>
                      <a:ext uri="{FF2B5EF4-FFF2-40B4-BE49-F238E27FC236}">
                        <a16:creationId xmlns:a16="http://schemas.microsoft.com/office/drawing/2014/main" id="{52936353-8507-CA0F-B091-239E46D426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2" name="群組 41">
                  <a:extLst>
                    <a:ext uri="{FF2B5EF4-FFF2-40B4-BE49-F238E27FC236}">
                      <a16:creationId xmlns:a16="http://schemas.microsoft.com/office/drawing/2014/main" id="{AAFA670D-1A00-D699-904C-F1B969165CD1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54" name="Group 6">
                    <a:extLst>
                      <a:ext uri="{FF2B5EF4-FFF2-40B4-BE49-F238E27FC236}">
                        <a16:creationId xmlns:a16="http://schemas.microsoft.com/office/drawing/2014/main" id="{62E05BC6-64BF-9C61-A9A4-28F3BBED4849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56" name="Freeform 7">
                      <a:extLst>
                        <a:ext uri="{FF2B5EF4-FFF2-40B4-BE49-F238E27FC236}">
                          <a16:creationId xmlns:a16="http://schemas.microsoft.com/office/drawing/2014/main" id="{A253C462-BF1D-F6E1-F427-545477D85A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55" name="圖片 54">
                    <a:extLst>
                      <a:ext uri="{FF2B5EF4-FFF2-40B4-BE49-F238E27FC236}">
                        <a16:creationId xmlns:a16="http://schemas.microsoft.com/office/drawing/2014/main" id="{A7D20D28-63BF-3080-3E92-F42A574E62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3" name="群組 42">
                  <a:extLst>
                    <a:ext uri="{FF2B5EF4-FFF2-40B4-BE49-F238E27FC236}">
                      <a16:creationId xmlns:a16="http://schemas.microsoft.com/office/drawing/2014/main" id="{9F623782-89DE-9E49-3992-0C9186DEF7AC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52" name="Freeform 11">
                    <a:extLst>
                      <a:ext uri="{FF2B5EF4-FFF2-40B4-BE49-F238E27FC236}">
                        <a16:creationId xmlns:a16="http://schemas.microsoft.com/office/drawing/2014/main" id="{B4EE2D39-BCEC-2A61-371D-E410D657C606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53" name="圖片 52">
                    <a:extLst>
                      <a:ext uri="{FF2B5EF4-FFF2-40B4-BE49-F238E27FC236}">
                        <a16:creationId xmlns:a16="http://schemas.microsoft.com/office/drawing/2014/main" id="{FDC8BC1F-B152-9404-EF67-8B2BB0EEAA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" name="群組 43">
                  <a:extLst>
                    <a:ext uri="{FF2B5EF4-FFF2-40B4-BE49-F238E27FC236}">
                      <a16:creationId xmlns:a16="http://schemas.microsoft.com/office/drawing/2014/main" id="{C0A7050C-B744-B214-2AE5-8AA8C384B9DF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49" name="Group 8">
                    <a:extLst>
                      <a:ext uri="{FF2B5EF4-FFF2-40B4-BE49-F238E27FC236}">
                        <a16:creationId xmlns:a16="http://schemas.microsoft.com/office/drawing/2014/main" id="{5BDB39A8-5CCD-D606-80E8-394B1C1E568B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51" name="Freeform 9">
                      <a:extLst>
                        <a:ext uri="{FF2B5EF4-FFF2-40B4-BE49-F238E27FC236}">
                          <a16:creationId xmlns:a16="http://schemas.microsoft.com/office/drawing/2014/main" id="{4E7E3D26-EFAE-6F6C-E9A4-77987BD50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50" name="圖片 49">
                    <a:extLst>
                      <a:ext uri="{FF2B5EF4-FFF2-40B4-BE49-F238E27FC236}">
                        <a16:creationId xmlns:a16="http://schemas.microsoft.com/office/drawing/2014/main" id="{65D87D0D-F4F7-7AB5-A511-E8957A81A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5" name="群組 44">
                  <a:extLst>
                    <a:ext uri="{FF2B5EF4-FFF2-40B4-BE49-F238E27FC236}">
                      <a16:creationId xmlns:a16="http://schemas.microsoft.com/office/drawing/2014/main" id="{11AF0B66-AE2D-F7C8-627F-11D453DA0A07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46" name="Group 10">
                    <a:extLst>
                      <a:ext uri="{FF2B5EF4-FFF2-40B4-BE49-F238E27FC236}">
                        <a16:creationId xmlns:a16="http://schemas.microsoft.com/office/drawing/2014/main" id="{CAB7D2C6-1641-1806-38FD-9DBCBF0AFE7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48" name="Freeform 11">
                      <a:extLst>
                        <a:ext uri="{FF2B5EF4-FFF2-40B4-BE49-F238E27FC236}">
                          <a16:creationId xmlns:a16="http://schemas.microsoft.com/office/drawing/2014/main" id="{075E03E9-A3AB-9186-F798-699159326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47" name="圖片 46">
                    <a:extLst>
                      <a:ext uri="{FF2B5EF4-FFF2-40B4-BE49-F238E27FC236}">
                        <a16:creationId xmlns:a16="http://schemas.microsoft.com/office/drawing/2014/main" id="{F3CA8F1E-B814-2181-E8E5-AE9B54C450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B9D1AAB7-48A1-6B41-0007-1FCB607CB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1A825514-7425-9FEB-B2DA-CE449BB05988}"/>
                </a:ext>
              </a:extLst>
            </p:cNvPr>
            <p:cNvGrpSpPr/>
            <p:nvPr/>
          </p:nvGrpSpPr>
          <p:grpSpPr>
            <a:xfrm>
              <a:off x="6475912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76147CCC-21E1-538D-34CD-484DF05C71C6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20" name="群組 19">
                  <a:extLst>
                    <a:ext uri="{FF2B5EF4-FFF2-40B4-BE49-F238E27FC236}">
                      <a16:creationId xmlns:a16="http://schemas.microsoft.com/office/drawing/2014/main" id="{8048108F-6911-F613-31A5-14F2B5400E58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36" name="Group 4">
                    <a:extLst>
                      <a:ext uri="{FF2B5EF4-FFF2-40B4-BE49-F238E27FC236}">
                        <a16:creationId xmlns:a16="http://schemas.microsoft.com/office/drawing/2014/main" id="{F7286F65-C912-1CC4-957B-C3866E6443F1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38" name="Freeform 5">
                      <a:extLst>
                        <a:ext uri="{FF2B5EF4-FFF2-40B4-BE49-F238E27FC236}">
                          <a16:creationId xmlns:a16="http://schemas.microsoft.com/office/drawing/2014/main" id="{DA14BD35-31F0-0195-93B7-B57DDF97E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37" name="圖片 36">
                    <a:extLst>
                      <a:ext uri="{FF2B5EF4-FFF2-40B4-BE49-F238E27FC236}">
                        <a16:creationId xmlns:a16="http://schemas.microsoft.com/office/drawing/2014/main" id="{2A9A6424-B634-1EB9-79C3-0554F284DA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436E05CA-563A-2668-DF6A-E624A1F10EC2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33" name="Group 6">
                    <a:extLst>
                      <a:ext uri="{FF2B5EF4-FFF2-40B4-BE49-F238E27FC236}">
                        <a16:creationId xmlns:a16="http://schemas.microsoft.com/office/drawing/2014/main" id="{961461EB-B688-3ED4-38CD-E69DDBE3D715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35" name="Freeform 7">
                      <a:extLst>
                        <a:ext uri="{FF2B5EF4-FFF2-40B4-BE49-F238E27FC236}">
                          <a16:creationId xmlns:a16="http://schemas.microsoft.com/office/drawing/2014/main" id="{891DD5EF-C02B-E85D-EC2E-4837339229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34" name="圖片 33">
                    <a:extLst>
                      <a:ext uri="{FF2B5EF4-FFF2-40B4-BE49-F238E27FC236}">
                        <a16:creationId xmlns:a16="http://schemas.microsoft.com/office/drawing/2014/main" id="{F2313697-F0D5-089E-2AE4-62B1D621AE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" name="群組 21">
                  <a:extLst>
                    <a:ext uri="{FF2B5EF4-FFF2-40B4-BE49-F238E27FC236}">
                      <a16:creationId xmlns:a16="http://schemas.microsoft.com/office/drawing/2014/main" id="{327F6B61-DBF4-466D-3FB4-F1C7EE76BDF9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31" name="Freeform 11">
                    <a:extLst>
                      <a:ext uri="{FF2B5EF4-FFF2-40B4-BE49-F238E27FC236}">
                        <a16:creationId xmlns:a16="http://schemas.microsoft.com/office/drawing/2014/main" id="{E5FCD91C-3EC7-A000-0643-695F56E8E7E1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32" name="圖片 31">
                    <a:extLst>
                      <a:ext uri="{FF2B5EF4-FFF2-40B4-BE49-F238E27FC236}">
                        <a16:creationId xmlns:a16="http://schemas.microsoft.com/office/drawing/2014/main" id="{30025D7E-8C8D-DE34-0635-998A0CABED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" name="群組 22">
                  <a:extLst>
                    <a:ext uri="{FF2B5EF4-FFF2-40B4-BE49-F238E27FC236}">
                      <a16:creationId xmlns:a16="http://schemas.microsoft.com/office/drawing/2014/main" id="{5C47B364-3D14-B9BD-270A-F63C8B01C21C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28" name="Group 8">
                    <a:extLst>
                      <a:ext uri="{FF2B5EF4-FFF2-40B4-BE49-F238E27FC236}">
                        <a16:creationId xmlns:a16="http://schemas.microsoft.com/office/drawing/2014/main" id="{D209613C-5767-CA96-32B2-9E97EFECCCA3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30" name="Freeform 9">
                      <a:extLst>
                        <a:ext uri="{FF2B5EF4-FFF2-40B4-BE49-F238E27FC236}">
                          <a16:creationId xmlns:a16="http://schemas.microsoft.com/office/drawing/2014/main" id="{5E9506DA-32F2-1E81-EBDD-804E74819E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29" name="圖片 28">
                    <a:extLst>
                      <a:ext uri="{FF2B5EF4-FFF2-40B4-BE49-F238E27FC236}">
                        <a16:creationId xmlns:a16="http://schemas.microsoft.com/office/drawing/2014/main" id="{9FB6292D-E3DC-CCDD-7DA6-3DB478E804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群組 23">
                  <a:extLst>
                    <a:ext uri="{FF2B5EF4-FFF2-40B4-BE49-F238E27FC236}">
                      <a16:creationId xmlns:a16="http://schemas.microsoft.com/office/drawing/2014/main" id="{79B85C94-AE8D-FD8E-E1EB-A69982CDB36A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25" name="Group 10">
                    <a:extLst>
                      <a:ext uri="{FF2B5EF4-FFF2-40B4-BE49-F238E27FC236}">
                        <a16:creationId xmlns:a16="http://schemas.microsoft.com/office/drawing/2014/main" id="{BA13AEB3-6152-AB09-12AF-7431B7EE88F1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27" name="Freeform 11">
                      <a:extLst>
                        <a:ext uri="{FF2B5EF4-FFF2-40B4-BE49-F238E27FC236}">
                          <a16:creationId xmlns:a16="http://schemas.microsoft.com/office/drawing/2014/main" id="{29ED4BA0-D5A4-B8CF-7504-B2F32EB0F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26" name="圖片 25">
                    <a:extLst>
                      <a:ext uri="{FF2B5EF4-FFF2-40B4-BE49-F238E27FC236}">
                        <a16:creationId xmlns:a16="http://schemas.microsoft.com/office/drawing/2014/main" id="{B515543A-40E4-BC25-21B9-0C803A1B63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0F546BCF-37EC-F3C8-B760-9EEE2E06D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</p:grp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9FA709F0-3935-4ED9-B723-E8886FE2689D}"/>
              </a:ext>
            </a:extLst>
          </p:cNvPr>
          <p:cNvSpPr txBox="1"/>
          <p:nvPr/>
        </p:nvSpPr>
        <p:spPr>
          <a:xfrm>
            <a:off x="353277" y="7200226"/>
            <a:ext cx="4043543" cy="14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不論男女都可以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玩布娃娃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D4003A-7B0B-4F90-BBA5-2AB34C8147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21" y="4568429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0148B3D5-83FA-461D-9869-1CF551B938D2}"/>
              </a:ext>
            </a:extLst>
          </p:cNvPr>
          <p:cNvSpPr txBox="1"/>
          <p:nvPr/>
        </p:nvSpPr>
        <p:spPr>
          <a:xfrm>
            <a:off x="7017620" y="7792561"/>
            <a:ext cx="3467274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職業性別平等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870FB13-58BC-416E-AB5F-D7E2E27ECA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8" y="2887883"/>
            <a:ext cx="3147452" cy="419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940B62BF-FFF6-40C3-B8BC-33E7274DC9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06621" y="3968588"/>
            <a:ext cx="3693300" cy="2769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6" name="文字方塊 85">
            <a:extLst>
              <a:ext uri="{FF2B5EF4-FFF2-40B4-BE49-F238E27FC236}">
                <a16:creationId xmlns:a16="http://schemas.microsoft.com/office/drawing/2014/main" id="{ABEA7156-5D58-4CAB-A8B7-DC81893DCC85}"/>
              </a:ext>
            </a:extLst>
          </p:cNvPr>
          <p:cNvSpPr txBox="1"/>
          <p:nvPr/>
        </p:nvSpPr>
        <p:spPr>
          <a:xfrm>
            <a:off x="13671140" y="7417301"/>
            <a:ext cx="3100439" cy="13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坐車要繫好安全帶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749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6">
            <a:extLst>
              <a:ext uri="{FF2B5EF4-FFF2-40B4-BE49-F238E27FC236}">
                <a16:creationId xmlns:a16="http://schemas.microsoft.com/office/drawing/2014/main" id="{108575FE-C0CE-456D-9B8D-59AC2A78CDAE}"/>
              </a:ext>
            </a:extLst>
          </p:cNvPr>
          <p:cNvGrpSpPr/>
          <p:nvPr/>
        </p:nvGrpSpPr>
        <p:grpSpPr>
          <a:xfrm>
            <a:off x="2476482" y="2986864"/>
            <a:ext cx="13335036" cy="2269403"/>
            <a:chOff x="38309" y="244362"/>
            <a:chExt cx="17780048" cy="3025870"/>
          </a:xfrm>
          <a:solidFill>
            <a:schemeClr val="accent6">
              <a:lumMod val="75000"/>
            </a:schemeClr>
          </a:solidFill>
        </p:grpSpPr>
        <p:grpSp>
          <p:nvGrpSpPr>
            <p:cNvPr id="51" name="Group 7">
              <a:extLst>
                <a:ext uri="{FF2B5EF4-FFF2-40B4-BE49-F238E27FC236}">
                  <a16:creationId xmlns:a16="http://schemas.microsoft.com/office/drawing/2014/main" id="{AA583CEC-3E82-46E8-8177-C5F838C38A3B}"/>
                </a:ext>
              </a:extLst>
            </p:cNvPr>
            <p:cNvGrpSpPr/>
            <p:nvPr/>
          </p:nvGrpSpPr>
          <p:grpSpPr>
            <a:xfrm rot="-94728">
              <a:off x="38309" y="244362"/>
              <a:ext cx="17780048" cy="3025870"/>
              <a:chOff x="0" y="0"/>
              <a:chExt cx="4258718" cy="724764"/>
            </a:xfrm>
            <a:grpFill/>
          </p:grpSpPr>
          <p:sp>
            <p:nvSpPr>
              <p:cNvPr id="62" name="Freeform 8">
                <a:extLst>
                  <a:ext uri="{FF2B5EF4-FFF2-40B4-BE49-F238E27FC236}">
                    <a16:creationId xmlns:a16="http://schemas.microsoft.com/office/drawing/2014/main" id="{B156965C-6F0B-4DA5-BB55-F85C39B32452}"/>
                  </a:ext>
                </a:extLst>
              </p:cNvPr>
              <p:cNvSpPr/>
              <p:nvPr/>
            </p:nvSpPr>
            <p:spPr>
              <a:xfrm>
                <a:off x="0" y="0"/>
                <a:ext cx="4258718" cy="724763"/>
              </a:xfrm>
              <a:custGeom>
                <a:avLst/>
                <a:gdLst/>
                <a:ahLst/>
                <a:cxnLst/>
                <a:rect l="l" t="t" r="r" b="b"/>
                <a:pathLst>
                  <a:path w="4258718" h="724763">
                    <a:moveTo>
                      <a:pt x="0" y="0"/>
                    </a:moveTo>
                    <a:lnTo>
                      <a:pt x="4258718" y="0"/>
                    </a:lnTo>
                    <a:lnTo>
                      <a:pt x="4258718" y="724763"/>
                    </a:lnTo>
                    <a:lnTo>
                      <a:pt x="0" y="724763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61" name="TextBox 9">
              <a:extLst>
                <a:ext uri="{FF2B5EF4-FFF2-40B4-BE49-F238E27FC236}">
                  <a16:creationId xmlns:a16="http://schemas.microsoft.com/office/drawing/2014/main" id="{4A6874EA-1AF1-4719-AC58-A8E2DB3615BA}"/>
                </a:ext>
              </a:extLst>
            </p:cNvPr>
            <p:cNvSpPr txBox="1"/>
            <p:nvPr/>
          </p:nvSpPr>
          <p:spPr>
            <a:xfrm rot="21505272">
              <a:off x="285168" y="838867"/>
              <a:ext cx="17286167" cy="182733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u="none" dirty="0">
                  <a:solidFill>
                    <a:srgbClr val="FDFCF5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多元的學習環境</a:t>
              </a:r>
              <a:endParaRPr lang="en-US" sz="9999" u="none" dirty="0">
                <a:solidFill>
                  <a:srgbClr val="FDFCF5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63" name="Group 10">
            <a:extLst>
              <a:ext uri="{FF2B5EF4-FFF2-40B4-BE49-F238E27FC236}">
                <a16:creationId xmlns:a16="http://schemas.microsoft.com/office/drawing/2014/main" id="{D6C27707-52D9-42D9-9845-1A91901A6897}"/>
              </a:ext>
            </a:extLst>
          </p:cNvPr>
          <p:cNvGrpSpPr/>
          <p:nvPr/>
        </p:nvGrpSpPr>
        <p:grpSpPr>
          <a:xfrm>
            <a:off x="4466948" y="4783874"/>
            <a:ext cx="1359020" cy="1514475"/>
            <a:chOff x="0" y="0"/>
            <a:chExt cx="1812026" cy="2019300"/>
          </a:xfrm>
        </p:grpSpPr>
        <p:grpSp>
          <p:nvGrpSpPr>
            <p:cNvPr id="64" name="Group 11">
              <a:extLst>
                <a:ext uri="{FF2B5EF4-FFF2-40B4-BE49-F238E27FC236}">
                  <a16:creationId xmlns:a16="http://schemas.microsoft.com/office/drawing/2014/main" id="{7A274D9E-C668-4F75-AA37-558E4C6352FB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70" name="Freeform 12">
                <a:extLst>
                  <a:ext uri="{FF2B5EF4-FFF2-40B4-BE49-F238E27FC236}">
                    <a16:creationId xmlns:a16="http://schemas.microsoft.com/office/drawing/2014/main" id="{C2DC0EBB-D058-4C99-BC07-845926BEF94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66" name="Group 13">
              <a:extLst>
                <a:ext uri="{FF2B5EF4-FFF2-40B4-BE49-F238E27FC236}">
                  <a16:creationId xmlns:a16="http://schemas.microsoft.com/office/drawing/2014/main" id="{C73DC154-0B86-47F1-A464-9BD14AAF93AD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69" name="Freeform 14">
                <a:extLst>
                  <a:ext uri="{FF2B5EF4-FFF2-40B4-BE49-F238E27FC236}">
                    <a16:creationId xmlns:a16="http://schemas.microsoft.com/office/drawing/2014/main" id="{B08F6E41-C3F6-4C8D-8D6E-CA217C93B75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sp>
          <p:nvSpPr>
            <p:cNvPr id="68" name="TextBox 15">
              <a:extLst>
                <a:ext uri="{FF2B5EF4-FFF2-40B4-BE49-F238E27FC236}">
                  <a16:creationId xmlns:a16="http://schemas.microsoft.com/office/drawing/2014/main" id="{CCD70E68-1F1A-43F6-9427-D2DB57268850}"/>
                </a:ext>
              </a:extLst>
            </p:cNvPr>
            <p:cNvSpPr txBox="1"/>
            <p:nvPr/>
          </p:nvSpPr>
          <p:spPr>
            <a:xfrm>
              <a:off x="0" y="-9525"/>
              <a:ext cx="1812026" cy="202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1" name="Group 16">
            <a:extLst>
              <a:ext uri="{FF2B5EF4-FFF2-40B4-BE49-F238E27FC236}">
                <a16:creationId xmlns:a16="http://schemas.microsoft.com/office/drawing/2014/main" id="{C901547E-3844-4490-8340-66EB0195B3DA}"/>
              </a:ext>
            </a:extLst>
          </p:cNvPr>
          <p:cNvGrpSpPr/>
          <p:nvPr/>
        </p:nvGrpSpPr>
        <p:grpSpPr>
          <a:xfrm>
            <a:off x="7584495" y="4776730"/>
            <a:ext cx="1359020" cy="1451035"/>
            <a:chOff x="0" y="-9525"/>
            <a:chExt cx="1812026" cy="1934713"/>
          </a:xfrm>
        </p:grpSpPr>
        <p:grpSp>
          <p:nvGrpSpPr>
            <p:cNvPr id="72" name="Group 17">
              <a:extLst>
                <a:ext uri="{FF2B5EF4-FFF2-40B4-BE49-F238E27FC236}">
                  <a16:creationId xmlns:a16="http://schemas.microsoft.com/office/drawing/2014/main" id="{84F0B02D-A37F-4AE2-83E5-A52E65F86219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76" name="Freeform 18">
                <a:extLst>
                  <a:ext uri="{FF2B5EF4-FFF2-40B4-BE49-F238E27FC236}">
                    <a16:creationId xmlns:a16="http://schemas.microsoft.com/office/drawing/2014/main" id="{F62D3228-0EA3-4E01-8484-9FAF4BC599C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73" name="Group 19">
              <a:extLst>
                <a:ext uri="{FF2B5EF4-FFF2-40B4-BE49-F238E27FC236}">
                  <a16:creationId xmlns:a16="http://schemas.microsoft.com/office/drawing/2014/main" id="{A5406046-470C-435C-907B-9C7C6A535183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148752D1-E985-4393-9EF0-E1969567E8C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sp>
          <p:nvSpPr>
            <p:cNvPr id="74" name="TextBox 21">
              <a:extLst>
                <a:ext uri="{FF2B5EF4-FFF2-40B4-BE49-F238E27FC236}">
                  <a16:creationId xmlns:a16="http://schemas.microsoft.com/office/drawing/2014/main" id="{D1F505AD-6DA6-4069-B5DC-D8D7F45E8BAC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國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77" name="Group 22">
            <a:extLst>
              <a:ext uri="{FF2B5EF4-FFF2-40B4-BE49-F238E27FC236}">
                <a16:creationId xmlns:a16="http://schemas.microsoft.com/office/drawing/2014/main" id="{1EBB4B5B-4BE2-4BF8-A566-98BF6DAF54DB}"/>
              </a:ext>
            </a:extLst>
          </p:cNvPr>
          <p:cNvGrpSpPr/>
          <p:nvPr/>
        </p:nvGrpSpPr>
        <p:grpSpPr>
          <a:xfrm>
            <a:off x="9124219" y="5016921"/>
            <a:ext cx="1359020" cy="1382832"/>
            <a:chOff x="0" y="-9525"/>
            <a:chExt cx="1812026" cy="1843776"/>
          </a:xfrm>
        </p:grpSpPr>
        <p:grpSp>
          <p:nvGrpSpPr>
            <p:cNvPr id="78" name="Group 23">
              <a:extLst>
                <a:ext uri="{FF2B5EF4-FFF2-40B4-BE49-F238E27FC236}">
                  <a16:creationId xmlns:a16="http://schemas.microsoft.com/office/drawing/2014/main" id="{756310A7-ADE0-4E12-B8CD-41C99531C6A7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84" name="Freeform 24">
                <a:extLst>
                  <a:ext uri="{FF2B5EF4-FFF2-40B4-BE49-F238E27FC236}">
                    <a16:creationId xmlns:a16="http://schemas.microsoft.com/office/drawing/2014/main" id="{05341A37-94DD-46C8-840F-C118E7494E0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79" name="Group 25">
              <a:extLst>
                <a:ext uri="{FF2B5EF4-FFF2-40B4-BE49-F238E27FC236}">
                  <a16:creationId xmlns:a16="http://schemas.microsoft.com/office/drawing/2014/main" id="{D37E5AD3-FA41-4D3F-9C44-313B0FB20ED7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EDE2F399-3606-4717-B40F-8700E4895F2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BBA3"/>
              </a:solidFill>
            </p:spPr>
          </p:sp>
        </p:grpSp>
        <p:sp>
          <p:nvSpPr>
            <p:cNvPr id="80" name="TextBox 27">
              <a:extLst>
                <a:ext uri="{FF2B5EF4-FFF2-40B4-BE49-F238E27FC236}">
                  <a16:creationId xmlns:a16="http://schemas.microsoft.com/office/drawing/2014/main" id="{739519A1-783F-4C33-B971-58024D6CEE89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小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85" name="Group 28">
            <a:extLst>
              <a:ext uri="{FF2B5EF4-FFF2-40B4-BE49-F238E27FC236}">
                <a16:creationId xmlns:a16="http://schemas.microsoft.com/office/drawing/2014/main" id="{B346EBAF-F6C5-4D4D-8403-E8D2A9BEA3DB}"/>
              </a:ext>
            </a:extLst>
          </p:cNvPr>
          <p:cNvGrpSpPr/>
          <p:nvPr/>
        </p:nvGrpSpPr>
        <p:grpSpPr>
          <a:xfrm>
            <a:off x="10663943" y="4776731"/>
            <a:ext cx="1359020" cy="1384790"/>
            <a:chOff x="0" y="0"/>
            <a:chExt cx="1812026" cy="1846386"/>
          </a:xfrm>
        </p:grpSpPr>
        <p:grpSp>
          <p:nvGrpSpPr>
            <p:cNvPr id="86" name="Group 29">
              <a:extLst>
                <a:ext uri="{FF2B5EF4-FFF2-40B4-BE49-F238E27FC236}">
                  <a16:creationId xmlns:a16="http://schemas.microsoft.com/office/drawing/2014/main" id="{9BD439E6-3262-431B-8CE5-4E8FF1691FFA}"/>
                </a:ext>
              </a:extLst>
            </p:cNvPr>
            <p:cNvGrpSpPr/>
            <p:nvPr/>
          </p:nvGrpSpPr>
          <p:grpSpPr>
            <a:xfrm>
              <a:off x="0" y="0"/>
              <a:ext cx="1812026" cy="1812026"/>
              <a:chOff x="0" y="0"/>
              <a:chExt cx="6350000" cy="6350000"/>
            </a:xfrm>
          </p:grpSpPr>
          <p:sp>
            <p:nvSpPr>
              <p:cNvPr id="90" name="Freeform 30">
                <a:extLst>
                  <a:ext uri="{FF2B5EF4-FFF2-40B4-BE49-F238E27FC236}">
                    <a16:creationId xmlns:a16="http://schemas.microsoft.com/office/drawing/2014/main" id="{15B203FB-20B1-4C99-8004-B50C18EDF6C0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87" name="Group 31">
              <a:extLst>
                <a:ext uri="{FF2B5EF4-FFF2-40B4-BE49-F238E27FC236}">
                  <a16:creationId xmlns:a16="http://schemas.microsoft.com/office/drawing/2014/main" id="{E5DEB04B-415F-43D5-81DB-25F5DB64DAE8}"/>
                </a:ext>
              </a:extLst>
            </p:cNvPr>
            <p:cNvGrpSpPr/>
            <p:nvPr/>
          </p:nvGrpSpPr>
          <p:grpSpPr>
            <a:xfrm>
              <a:off x="0" y="0"/>
              <a:ext cx="1812026" cy="1812026"/>
              <a:chOff x="0" y="0"/>
              <a:chExt cx="6350000" cy="6350000"/>
            </a:xfrm>
          </p:grpSpPr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03BAEE30-E9BB-4B57-835F-34E6741CC78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sp>
          <p:nvSpPr>
            <p:cNvPr id="88" name="TextBox 33">
              <a:extLst>
                <a:ext uri="{FF2B5EF4-FFF2-40B4-BE49-F238E27FC236}">
                  <a16:creationId xmlns:a16="http://schemas.microsoft.com/office/drawing/2014/main" id="{E8D5306B-FFB1-4E3A-B678-6FCD2BD6BBF3}"/>
                </a:ext>
              </a:extLst>
            </p:cNvPr>
            <p:cNvSpPr txBox="1"/>
            <p:nvPr/>
          </p:nvSpPr>
          <p:spPr>
            <a:xfrm>
              <a:off x="0" y="19049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附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91" name="Group 34">
            <a:extLst>
              <a:ext uri="{FF2B5EF4-FFF2-40B4-BE49-F238E27FC236}">
                <a16:creationId xmlns:a16="http://schemas.microsoft.com/office/drawing/2014/main" id="{9E97FC1F-1C1B-4612-8047-7C0630603F2E}"/>
              </a:ext>
            </a:extLst>
          </p:cNvPr>
          <p:cNvGrpSpPr/>
          <p:nvPr/>
        </p:nvGrpSpPr>
        <p:grpSpPr>
          <a:xfrm>
            <a:off x="12203666" y="5016921"/>
            <a:ext cx="1359020" cy="1382832"/>
            <a:chOff x="0" y="-9525"/>
            <a:chExt cx="1812026" cy="1843776"/>
          </a:xfrm>
        </p:grpSpPr>
        <p:grpSp>
          <p:nvGrpSpPr>
            <p:cNvPr id="92" name="Group 35">
              <a:extLst>
                <a:ext uri="{FF2B5EF4-FFF2-40B4-BE49-F238E27FC236}">
                  <a16:creationId xmlns:a16="http://schemas.microsoft.com/office/drawing/2014/main" id="{62C9B4F1-6876-491B-B143-68FAD5066F60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96" name="Freeform 36">
                <a:extLst>
                  <a:ext uri="{FF2B5EF4-FFF2-40B4-BE49-F238E27FC236}">
                    <a16:creationId xmlns:a16="http://schemas.microsoft.com/office/drawing/2014/main" id="{DCB80533-07BE-4E26-BE41-721509FAEB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93" name="Group 37">
              <a:extLst>
                <a:ext uri="{FF2B5EF4-FFF2-40B4-BE49-F238E27FC236}">
                  <a16:creationId xmlns:a16="http://schemas.microsoft.com/office/drawing/2014/main" id="{D9EE4392-C48B-4C84-AA79-01FFCC9E7420}"/>
                </a:ext>
              </a:extLst>
            </p:cNvPr>
            <p:cNvGrpSpPr/>
            <p:nvPr/>
          </p:nvGrpSpPr>
          <p:grpSpPr>
            <a:xfrm>
              <a:off x="0" y="22225"/>
              <a:ext cx="1812026" cy="1812026"/>
              <a:chOff x="0" y="0"/>
              <a:chExt cx="6350000" cy="6350000"/>
            </a:xfrm>
          </p:grpSpPr>
          <p:sp>
            <p:nvSpPr>
              <p:cNvPr id="95" name="Freeform 38">
                <a:extLst>
                  <a:ext uri="{FF2B5EF4-FFF2-40B4-BE49-F238E27FC236}">
                    <a16:creationId xmlns:a16="http://schemas.microsoft.com/office/drawing/2014/main" id="{8196756D-3051-47D4-BCA6-7239DA370EF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BBA3"/>
              </a:solidFill>
            </p:spPr>
          </p:sp>
        </p:grpSp>
        <p:sp>
          <p:nvSpPr>
            <p:cNvPr id="94" name="TextBox 39">
              <a:extLst>
                <a:ext uri="{FF2B5EF4-FFF2-40B4-BE49-F238E27FC236}">
                  <a16:creationId xmlns:a16="http://schemas.microsoft.com/office/drawing/2014/main" id="{C7B64D40-F6B4-46A3-BB60-0E89FA7F65CE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幼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grpSp>
        <p:nvGrpSpPr>
          <p:cNvPr id="97" name="Group 46">
            <a:extLst>
              <a:ext uri="{FF2B5EF4-FFF2-40B4-BE49-F238E27FC236}">
                <a16:creationId xmlns:a16="http://schemas.microsoft.com/office/drawing/2014/main" id="{1A1924CE-3A0A-4231-A18D-B542735208A5}"/>
              </a:ext>
            </a:extLst>
          </p:cNvPr>
          <p:cNvGrpSpPr/>
          <p:nvPr/>
        </p:nvGrpSpPr>
        <p:grpSpPr>
          <a:xfrm>
            <a:off x="6006672" y="5016921"/>
            <a:ext cx="1359020" cy="1451035"/>
            <a:chOff x="0" y="-9525"/>
            <a:chExt cx="1812026" cy="1934713"/>
          </a:xfrm>
        </p:grpSpPr>
        <p:grpSp>
          <p:nvGrpSpPr>
            <p:cNvPr id="98" name="Group 47">
              <a:extLst>
                <a:ext uri="{FF2B5EF4-FFF2-40B4-BE49-F238E27FC236}">
                  <a16:creationId xmlns:a16="http://schemas.microsoft.com/office/drawing/2014/main" id="{A92C0140-BE9F-48BE-BFB5-9207C4C3B5C1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102" name="Freeform 48">
                <a:extLst>
                  <a:ext uri="{FF2B5EF4-FFF2-40B4-BE49-F238E27FC236}">
                    <a16:creationId xmlns:a16="http://schemas.microsoft.com/office/drawing/2014/main" id="{82A8EC97-3BA3-4B2F-B56E-363781DDA2C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DA6A"/>
              </a:solidFill>
            </p:spPr>
          </p:sp>
        </p:grpSp>
        <p:grpSp>
          <p:nvGrpSpPr>
            <p:cNvPr id="99" name="Group 49">
              <a:extLst>
                <a:ext uri="{FF2B5EF4-FFF2-40B4-BE49-F238E27FC236}">
                  <a16:creationId xmlns:a16="http://schemas.microsoft.com/office/drawing/2014/main" id="{C980FFF9-21CE-4137-8BF8-C1178A5857D9}"/>
                </a:ext>
              </a:extLst>
            </p:cNvPr>
            <p:cNvGrpSpPr/>
            <p:nvPr/>
          </p:nvGrpSpPr>
          <p:grpSpPr>
            <a:xfrm>
              <a:off x="0" y="113162"/>
              <a:ext cx="1812026" cy="1812026"/>
              <a:chOff x="0" y="0"/>
              <a:chExt cx="6350000" cy="6350000"/>
            </a:xfrm>
          </p:grpSpPr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94BFC8C2-F669-4AB5-B8DB-3EA69FBDFD6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BBA3"/>
              </a:solidFill>
            </p:spPr>
          </p:sp>
        </p:grpSp>
        <p:sp>
          <p:nvSpPr>
            <p:cNvPr id="100" name="TextBox 51">
              <a:extLst>
                <a:ext uri="{FF2B5EF4-FFF2-40B4-BE49-F238E27FC236}">
                  <a16:creationId xmlns:a16="http://schemas.microsoft.com/office/drawing/2014/main" id="{218189F5-401B-4114-98EF-60A394AF51F0}"/>
                </a:ext>
              </a:extLst>
            </p:cNvPr>
            <p:cNvSpPr txBox="1"/>
            <p:nvPr/>
          </p:nvSpPr>
          <p:spPr>
            <a:xfrm>
              <a:off x="0" y="-9525"/>
              <a:ext cx="1812026" cy="182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999"/>
                </a:lnSpc>
                <a:spcBef>
                  <a:spcPct val="0"/>
                </a:spcBef>
              </a:pPr>
              <a:r>
                <a:rPr lang="zh-TW" altLang="en-US" sz="9999" dirty="0">
                  <a:solidFill>
                    <a:srgbClr val="404040"/>
                  </a:solidFill>
                  <a:latin typeface="田氏圓筆刷体繁" panose="02000609000000000000" pitchFamily="49" charset="-128"/>
                  <a:ea typeface="田氏圓筆刷体繁" panose="02000609000000000000" pitchFamily="49" charset="-128"/>
                </a:rPr>
                <a:t>蘆</a:t>
              </a:r>
              <a:endParaRPr 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endParaRPr>
            </a:p>
          </p:txBody>
        </p:sp>
      </p:grpSp>
      <p:pic>
        <p:nvPicPr>
          <p:cNvPr id="103" name="Picture 53">
            <a:extLst>
              <a:ext uri="{FF2B5EF4-FFF2-40B4-BE49-F238E27FC236}">
                <a16:creationId xmlns:a16="http://schemas.microsoft.com/office/drawing/2014/main" id="{EFBFA271-A5A4-4E35-A297-6032D4D5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45335">
            <a:off x="15157192" y="4486950"/>
            <a:ext cx="1487180" cy="3170345"/>
          </a:xfrm>
          <a:prstGeom prst="rect">
            <a:avLst/>
          </a:prstGeom>
        </p:spPr>
      </p:pic>
      <p:pic>
        <p:nvPicPr>
          <p:cNvPr id="104" name="Picture 54">
            <a:extLst>
              <a:ext uri="{FF2B5EF4-FFF2-40B4-BE49-F238E27FC236}">
                <a16:creationId xmlns:a16="http://schemas.microsoft.com/office/drawing/2014/main" id="{DEB73234-06DB-4D2F-95CD-3E157837F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83584">
            <a:off x="1480311" y="2175326"/>
            <a:ext cx="1339647" cy="1581129"/>
          </a:xfrm>
          <a:prstGeom prst="rect">
            <a:avLst/>
          </a:prstGeom>
        </p:spPr>
      </p:pic>
      <p:pic>
        <p:nvPicPr>
          <p:cNvPr id="105" name="Picture 55">
            <a:extLst>
              <a:ext uri="{FF2B5EF4-FFF2-40B4-BE49-F238E27FC236}">
                <a16:creationId xmlns:a16="http://schemas.microsoft.com/office/drawing/2014/main" id="{B2AE5979-3818-40DD-A924-4F9A35DCA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529351">
            <a:off x="15018809" y="1334412"/>
            <a:ext cx="2178536" cy="1014009"/>
          </a:xfrm>
          <a:prstGeom prst="rect">
            <a:avLst/>
          </a:prstGeom>
        </p:spPr>
      </p:pic>
      <p:pic>
        <p:nvPicPr>
          <p:cNvPr id="106" name="Picture 56">
            <a:extLst>
              <a:ext uri="{FF2B5EF4-FFF2-40B4-BE49-F238E27FC236}">
                <a16:creationId xmlns:a16="http://schemas.microsoft.com/office/drawing/2014/main" id="{A210C74E-1D85-41BA-AC0E-6EBFB830D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405824">
            <a:off x="1083100" y="6221513"/>
            <a:ext cx="2178536" cy="1014009"/>
          </a:xfrm>
          <a:prstGeom prst="rect">
            <a:avLst/>
          </a:prstGeom>
        </p:spPr>
      </p:pic>
      <p:grpSp>
        <p:nvGrpSpPr>
          <p:cNvPr id="107" name="Group 57">
            <a:extLst>
              <a:ext uri="{FF2B5EF4-FFF2-40B4-BE49-F238E27FC236}">
                <a16:creationId xmlns:a16="http://schemas.microsoft.com/office/drawing/2014/main" id="{74CD4270-1AA0-4C78-8784-31F0D80ED514}"/>
              </a:ext>
            </a:extLst>
          </p:cNvPr>
          <p:cNvGrpSpPr>
            <a:grpSpLocks noChangeAspect="1"/>
          </p:cNvGrpSpPr>
          <p:nvPr/>
        </p:nvGrpSpPr>
        <p:grpSpPr>
          <a:xfrm rot="779473">
            <a:off x="4910547" y="995039"/>
            <a:ext cx="874973" cy="757727"/>
            <a:chOff x="0" y="0"/>
            <a:chExt cx="6350000" cy="5499100"/>
          </a:xfrm>
        </p:grpSpPr>
        <p:sp>
          <p:nvSpPr>
            <p:cNvPr id="108" name="Freeform 58">
              <a:extLst>
                <a:ext uri="{FF2B5EF4-FFF2-40B4-BE49-F238E27FC236}">
                  <a16:creationId xmlns:a16="http://schemas.microsoft.com/office/drawing/2014/main" id="{A82A0795-FA8B-405D-9CBF-2F6770AD4F34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9DA6A"/>
            </a:solidFill>
          </p:spPr>
        </p:sp>
      </p:grpSp>
      <p:grpSp>
        <p:nvGrpSpPr>
          <p:cNvPr id="109" name="Group 59">
            <a:extLst>
              <a:ext uri="{FF2B5EF4-FFF2-40B4-BE49-F238E27FC236}">
                <a16:creationId xmlns:a16="http://schemas.microsoft.com/office/drawing/2014/main" id="{E6CF566E-9F31-476C-8BC7-60F27AE247A3}"/>
              </a:ext>
            </a:extLst>
          </p:cNvPr>
          <p:cNvGrpSpPr>
            <a:grpSpLocks noChangeAspect="1"/>
          </p:cNvGrpSpPr>
          <p:nvPr/>
        </p:nvGrpSpPr>
        <p:grpSpPr>
          <a:xfrm rot="-1177462">
            <a:off x="11865991" y="694952"/>
            <a:ext cx="911144" cy="789051"/>
            <a:chOff x="0" y="0"/>
            <a:chExt cx="6350000" cy="5499100"/>
          </a:xfrm>
        </p:grpSpPr>
        <p:sp>
          <p:nvSpPr>
            <p:cNvPr id="110" name="Freeform 60">
              <a:extLst>
                <a:ext uri="{FF2B5EF4-FFF2-40B4-BE49-F238E27FC236}">
                  <a16:creationId xmlns:a16="http://schemas.microsoft.com/office/drawing/2014/main" id="{5E2CDDEF-7945-468E-8911-9B2833A7B507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93BCCB"/>
            </a:solidFill>
          </p:spPr>
        </p:sp>
      </p:grpSp>
      <p:grpSp>
        <p:nvGrpSpPr>
          <p:cNvPr id="111" name="Group 61">
            <a:extLst>
              <a:ext uri="{FF2B5EF4-FFF2-40B4-BE49-F238E27FC236}">
                <a16:creationId xmlns:a16="http://schemas.microsoft.com/office/drawing/2014/main" id="{EA12658A-CAD5-40F0-8C72-58F902573707}"/>
              </a:ext>
            </a:extLst>
          </p:cNvPr>
          <p:cNvGrpSpPr/>
          <p:nvPr/>
        </p:nvGrpSpPr>
        <p:grpSpPr>
          <a:xfrm>
            <a:off x="8522046" y="620214"/>
            <a:ext cx="1243907" cy="1243907"/>
            <a:chOff x="0" y="0"/>
            <a:chExt cx="6350000" cy="6350000"/>
          </a:xfrm>
        </p:grpSpPr>
        <p:sp>
          <p:nvSpPr>
            <p:cNvPr id="112" name="Freeform 62">
              <a:extLst>
                <a:ext uri="{FF2B5EF4-FFF2-40B4-BE49-F238E27FC236}">
                  <a16:creationId xmlns:a16="http://schemas.microsoft.com/office/drawing/2014/main" id="{9BCDF0DA-181F-46CD-A0B8-B67553EB872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5C37"/>
            </a:solidFill>
          </p:spPr>
        </p:sp>
      </p:grpSp>
      <p:pic>
        <p:nvPicPr>
          <p:cNvPr id="113" name="Picture 63">
            <a:extLst>
              <a:ext uri="{FF2B5EF4-FFF2-40B4-BE49-F238E27FC236}">
                <a16:creationId xmlns:a16="http://schemas.microsoft.com/office/drawing/2014/main" id="{62106DE7-F724-4D1B-A974-BB9B10BC0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5650">
            <a:off x="7852839" y="2473088"/>
            <a:ext cx="2612405" cy="873968"/>
          </a:xfrm>
          <a:prstGeom prst="rect">
            <a:avLst/>
          </a:prstGeom>
        </p:spPr>
      </p:pic>
      <p:pic>
        <p:nvPicPr>
          <p:cNvPr id="114" name="Picture 5">
            <a:extLst>
              <a:ext uri="{FF2B5EF4-FFF2-40B4-BE49-F238E27FC236}">
                <a16:creationId xmlns:a16="http://schemas.microsoft.com/office/drawing/2014/main" id="{C83456D8-AFD9-45DA-B9E1-B5C7346AB1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83384"/>
          <a:stretch/>
        </p:blipFill>
        <p:spPr>
          <a:xfrm>
            <a:off x="-4892" y="8629194"/>
            <a:ext cx="18292891" cy="1709706"/>
          </a:xfrm>
          <a:prstGeom prst="rect">
            <a:avLst/>
          </a:prstGeom>
        </p:spPr>
      </p:pic>
      <p:sp>
        <p:nvSpPr>
          <p:cNvPr id="115" name="TextBox 51">
            <a:extLst>
              <a:ext uri="{FF2B5EF4-FFF2-40B4-BE49-F238E27FC236}">
                <a16:creationId xmlns:a16="http://schemas.microsoft.com/office/drawing/2014/main" id="{3B2FE94B-00C5-4306-B3DE-046F4419ABE1}"/>
              </a:ext>
            </a:extLst>
          </p:cNvPr>
          <p:cNvSpPr txBox="1"/>
          <p:nvPr/>
        </p:nvSpPr>
        <p:spPr>
          <a:xfrm>
            <a:off x="4500537" y="4819614"/>
            <a:ext cx="1359020" cy="137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zh-TW" altLang="en-US" sz="9999" dirty="0">
                <a:solidFill>
                  <a:srgbClr val="404040"/>
                </a:solidFill>
                <a:latin typeface="田氏圓筆刷体繁" panose="02000609000000000000" pitchFamily="49" charset="-128"/>
                <a:ea typeface="田氏圓筆刷体繁" panose="02000609000000000000" pitchFamily="49" charset="-128"/>
              </a:rPr>
              <a:t>葫</a:t>
            </a:r>
            <a:endParaRPr lang="en-US" sz="9999" dirty="0">
              <a:solidFill>
                <a:srgbClr val="404040"/>
              </a:solidFill>
              <a:latin typeface="田氏圓筆刷体繁" panose="02000609000000000000" pitchFamily="49" charset="-128"/>
              <a:ea typeface="田氏圓筆刷体繁" panose="020006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962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17">
            <a:extLst>
              <a:ext uri="{FF2B5EF4-FFF2-40B4-BE49-F238E27FC236}">
                <a16:creationId xmlns:a16="http://schemas.microsoft.com/office/drawing/2014/main" id="{F24012C4-4EAF-4FBF-B150-A8CF4C05B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5242" y="7312056"/>
            <a:ext cx="1817246" cy="3037951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89941658-D720-4D45-BC49-4F16E0D0B1A4}"/>
              </a:ext>
            </a:extLst>
          </p:cNvPr>
          <p:cNvSpPr txBox="1"/>
          <p:nvPr/>
        </p:nvSpPr>
        <p:spPr>
          <a:xfrm>
            <a:off x="8534400" y="361140"/>
            <a:ext cx="1242057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舒適明亮的室內環境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405" name="圖片 404" descr="一張含有 室內 的圖片&#10;&#10;自動產生的描述">
            <a:extLst>
              <a:ext uri="{FF2B5EF4-FFF2-40B4-BE49-F238E27FC236}">
                <a16:creationId xmlns:a16="http://schemas.microsoft.com/office/drawing/2014/main" id="{6BEA0DB9-6B72-4E14-AF6F-503213F9A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621108"/>
            <a:ext cx="8623153" cy="2903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7" name="圖片 406">
            <a:extLst>
              <a:ext uri="{FF2B5EF4-FFF2-40B4-BE49-F238E27FC236}">
                <a16:creationId xmlns:a16="http://schemas.microsoft.com/office/drawing/2014/main" id="{B0E92DE0-3C0E-43E1-8F78-EE3A5F0EB8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0"/>
          <a:stretch/>
        </p:blipFill>
        <p:spPr>
          <a:xfrm>
            <a:off x="7125919" y="2034926"/>
            <a:ext cx="10760279" cy="321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6" name="圖片 105" descr="一張含有 室內, 地板, 天花板, 數個 的圖片&#10;&#10;自動產生的描述">
            <a:extLst>
              <a:ext uri="{FF2B5EF4-FFF2-40B4-BE49-F238E27FC236}">
                <a16:creationId xmlns:a16="http://schemas.microsoft.com/office/drawing/2014/main" id="{41CE0516-A5C5-4D4F-A3ED-BD93142A4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35" y="5828526"/>
            <a:ext cx="5595477" cy="4116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7" name="語音泡泡: 橢圓形 216">
            <a:extLst>
              <a:ext uri="{FF2B5EF4-FFF2-40B4-BE49-F238E27FC236}">
                <a16:creationId xmlns:a16="http://schemas.microsoft.com/office/drawing/2014/main" id="{E16F20BB-AAA4-4D0F-94CC-6E7F189DDE71}"/>
              </a:ext>
            </a:extLst>
          </p:cNvPr>
          <p:cNvSpPr/>
          <p:nvPr/>
        </p:nvSpPr>
        <p:spPr>
          <a:xfrm rot="8945960" flipH="1">
            <a:off x="9229601" y="5658396"/>
            <a:ext cx="1982083" cy="1474982"/>
          </a:xfrm>
          <a:custGeom>
            <a:avLst/>
            <a:gdLst>
              <a:gd name="connsiteX0" fmla="*/ 1594526 w 1982083"/>
              <a:gd name="connsiteY0" fmla="*/ -147837 h 1474982"/>
              <a:gd name="connsiteX1" fmla="*/ 1599778 w 1982083"/>
              <a:gd name="connsiteY1" fmla="*/ 155522 h 1474982"/>
              <a:gd name="connsiteX2" fmla="*/ 1649244 w 1982083"/>
              <a:gd name="connsiteY2" fmla="*/ 1288838 h 1474982"/>
              <a:gd name="connsiteX3" fmla="*/ 551606 w 1982083"/>
              <a:gd name="connsiteY3" fmla="*/ 1398519 h 1474982"/>
              <a:gd name="connsiteX4" fmla="*/ 176460 w 1982083"/>
              <a:gd name="connsiteY4" fmla="*/ 317440 h 1474982"/>
              <a:gd name="connsiteX5" fmla="*/ 1262490 w 1982083"/>
              <a:gd name="connsiteY5" fmla="*/ 28204 h 1474982"/>
              <a:gd name="connsiteX6" fmla="*/ 1594526 w 1982083"/>
              <a:gd name="connsiteY6" fmla="*/ -147837 h 147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2083" h="1474982" fill="none" extrusionOk="0">
                <a:moveTo>
                  <a:pt x="1594526" y="-147837"/>
                </a:moveTo>
                <a:cubicBezTo>
                  <a:pt x="1606584" y="-49018"/>
                  <a:pt x="1605784" y="58861"/>
                  <a:pt x="1599778" y="155522"/>
                </a:cubicBezTo>
                <a:cubicBezTo>
                  <a:pt x="2031276" y="356348"/>
                  <a:pt x="2080185" y="985928"/>
                  <a:pt x="1649244" y="1288838"/>
                </a:cubicBezTo>
                <a:cubicBezTo>
                  <a:pt x="1338057" y="1474543"/>
                  <a:pt x="979126" y="1552568"/>
                  <a:pt x="551606" y="1398519"/>
                </a:cubicBezTo>
                <a:cubicBezTo>
                  <a:pt x="940" y="1184810"/>
                  <a:pt x="-152134" y="683348"/>
                  <a:pt x="176460" y="317440"/>
                </a:cubicBezTo>
                <a:cubicBezTo>
                  <a:pt x="431254" y="60213"/>
                  <a:pt x="847551" y="-7914"/>
                  <a:pt x="1262490" y="28204"/>
                </a:cubicBezTo>
                <a:cubicBezTo>
                  <a:pt x="1330749" y="-1177"/>
                  <a:pt x="1530311" y="-145777"/>
                  <a:pt x="1594526" y="-147837"/>
                </a:cubicBezTo>
                <a:close/>
              </a:path>
              <a:path w="1982083" h="1474982" stroke="0" extrusionOk="0">
                <a:moveTo>
                  <a:pt x="1594526" y="-147837"/>
                </a:moveTo>
                <a:cubicBezTo>
                  <a:pt x="1590734" y="-46019"/>
                  <a:pt x="1594411" y="56088"/>
                  <a:pt x="1599778" y="155522"/>
                </a:cubicBezTo>
                <a:cubicBezTo>
                  <a:pt x="2113858" y="463393"/>
                  <a:pt x="2202064" y="932914"/>
                  <a:pt x="1649244" y="1288838"/>
                </a:cubicBezTo>
                <a:cubicBezTo>
                  <a:pt x="1293286" y="1485845"/>
                  <a:pt x="980697" y="1509134"/>
                  <a:pt x="551606" y="1398519"/>
                </a:cubicBezTo>
                <a:cubicBezTo>
                  <a:pt x="-8960" y="1138720"/>
                  <a:pt x="-141439" y="712296"/>
                  <a:pt x="176460" y="317440"/>
                </a:cubicBezTo>
                <a:cubicBezTo>
                  <a:pt x="391631" y="44049"/>
                  <a:pt x="853817" y="-69838"/>
                  <a:pt x="1262490" y="28204"/>
                </a:cubicBezTo>
                <a:cubicBezTo>
                  <a:pt x="1380857" y="-37772"/>
                  <a:pt x="1485090" y="-115524"/>
                  <a:pt x="1594526" y="-147837"/>
                </a:cubicBezTo>
                <a:close/>
              </a:path>
            </a:pathLst>
          </a:custGeom>
          <a:solidFill>
            <a:srgbClr val="FFD88B"/>
          </a:solidFill>
          <a:ln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30447"/>
                      <a:gd name="adj2" fmla="val -6002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8" name="文字方塊 217">
            <a:extLst>
              <a:ext uri="{FF2B5EF4-FFF2-40B4-BE49-F238E27FC236}">
                <a16:creationId xmlns:a16="http://schemas.microsoft.com/office/drawing/2014/main" id="{81C84C44-99E5-4A9D-8422-CD95977EE9A7}"/>
              </a:ext>
            </a:extLst>
          </p:cNvPr>
          <p:cNvSpPr txBox="1"/>
          <p:nvPr/>
        </p:nvSpPr>
        <p:spPr>
          <a:xfrm>
            <a:off x="9567205" y="5927638"/>
            <a:ext cx="1306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廁所</a:t>
            </a:r>
          </a:p>
        </p:txBody>
      </p:sp>
      <p:sp>
        <p:nvSpPr>
          <p:cNvPr id="219" name="語音泡泡: 橢圓形 218">
            <a:extLst>
              <a:ext uri="{FF2B5EF4-FFF2-40B4-BE49-F238E27FC236}">
                <a16:creationId xmlns:a16="http://schemas.microsoft.com/office/drawing/2014/main" id="{D3E32028-F300-4546-8FFE-4F3AA6056085}"/>
              </a:ext>
            </a:extLst>
          </p:cNvPr>
          <p:cNvSpPr/>
          <p:nvPr/>
        </p:nvSpPr>
        <p:spPr>
          <a:xfrm rot="10635190" flipH="1">
            <a:off x="15385492" y="4790730"/>
            <a:ext cx="1982083" cy="1474982"/>
          </a:xfrm>
          <a:custGeom>
            <a:avLst/>
            <a:gdLst>
              <a:gd name="connsiteX0" fmla="*/ 578114 w 1982083"/>
              <a:gd name="connsiteY0" fmla="*/ 1659355 h 1474982"/>
              <a:gd name="connsiteX1" fmla="*/ 504013 w 1982083"/>
              <a:gd name="connsiteY1" fmla="*/ 1379784 h 1474982"/>
              <a:gd name="connsiteX2" fmla="*/ 212372 w 1982083"/>
              <a:gd name="connsiteY2" fmla="*/ 281281 h 1474982"/>
              <a:gd name="connsiteX3" fmla="*/ 1296915 w 1982083"/>
              <a:gd name="connsiteY3" fmla="*/ 36004 h 1474982"/>
              <a:gd name="connsiteX4" fmla="*/ 1909768 w 1982083"/>
              <a:gd name="connsiteY4" fmla="*/ 1014039 h 1474982"/>
              <a:gd name="connsiteX5" fmla="*/ 862805 w 1982083"/>
              <a:gd name="connsiteY5" fmla="*/ 1468781 h 1474982"/>
              <a:gd name="connsiteX6" fmla="*/ 578114 w 1982083"/>
              <a:gd name="connsiteY6" fmla="*/ 1659355 h 147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2083" h="1474982" fill="none" extrusionOk="0">
                <a:moveTo>
                  <a:pt x="578114" y="1659355"/>
                </a:moveTo>
                <a:cubicBezTo>
                  <a:pt x="558039" y="1578007"/>
                  <a:pt x="524367" y="1503694"/>
                  <a:pt x="504013" y="1379784"/>
                </a:cubicBezTo>
                <a:cubicBezTo>
                  <a:pt x="-65930" y="1099118"/>
                  <a:pt x="-182129" y="638466"/>
                  <a:pt x="212372" y="281281"/>
                </a:cubicBezTo>
                <a:cubicBezTo>
                  <a:pt x="428759" y="-20300"/>
                  <a:pt x="916761" y="-54671"/>
                  <a:pt x="1296915" y="36004"/>
                </a:cubicBezTo>
                <a:cubicBezTo>
                  <a:pt x="1800556" y="95799"/>
                  <a:pt x="2203540" y="597268"/>
                  <a:pt x="1909768" y="1014039"/>
                </a:cubicBezTo>
                <a:cubicBezTo>
                  <a:pt x="1818728" y="1338158"/>
                  <a:pt x="1307828" y="1529206"/>
                  <a:pt x="862805" y="1468781"/>
                </a:cubicBezTo>
                <a:cubicBezTo>
                  <a:pt x="807645" y="1524242"/>
                  <a:pt x="696298" y="1597608"/>
                  <a:pt x="578114" y="1659355"/>
                </a:cubicBezTo>
                <a:close/>
              </a:path>
              <a:path w="1982083" h="1474982" stroke="0" extrusionOk="0">
                <a:moveTo>
                  <a:pt x="578114" y="1659355"/>
                </a:moveTo>
                <a:cubicBezTo>
                  <a:pt x="525462" y="1525697"/>
                  <a:pt x="529884" y="1426708"/>
                  <a:pt x="504013" y="1379784"/>
                </a:cubicBezTo>
                <a:cubicBezTo>
                  <a:pt x="-20601" y="1162063"/>
                  <a:pt x="-92623" y="597243"/>
                  <a:pt x="212372" y="281281"/>
                </a:cubicBezTo>
                <a:cubicBezTo>
                  <a:pt x="434309" y="36971"/>
                  <a:pt x="933436" y="-69857"/>
                  <a:pt x="1296915" y="36004"/>
                </a:cubicBezTo>
                <a:cubicBezTo>
                  <a:pt x="1842055" y="162558"/>
                  <a:pt x="2142690" y="633608"/>
                  <a:pt x="1909768" y="1014039"/>
                </a:cubicBezTo>
                <a:cubicBezTo>
                  <a:pt x="1662703" y="1284021"/>
                  <a:pt x="1308748" y="1490785"/>
                  <a:pt x="862805" y="1468781"/>
                </a:cubicBezTo>
                <a:cubicBezTo>
                  <a:pt x="807818" y="1482739"/>
                  <a:pt x="707376" y="1563323"/>
                  <a:pt x="578114" y="1659355"/>
                </a:cubicBezTo>
                <a:close/>
              </a:path>
            </a:pathLst>
          </a:custGeom>
          <a:solidFill>
            <a:srgbClr val="FFD88B"/>
          </a:solidFill>
          <a:ln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文字方塊 219">
            <a:extLst>
              <a:ext uri="{FF2B5EF4-FFF2-40B4-BE49-F238E27FC236}">
                <a16:creationId xmlns:a16="http://schemas.microsoft.com/office/drawing/2014/main" id="{C3519F79-593A-49E4-ACA7-73107A6C04ED}"/>
              </a:ext>
            </a:extLst>
          </p:cNvPr>
          <p:cNvSpPr txBox="1"/>
          <p:nvPr/>
        </p:nvSpPr>
        <p:spPr>
          <a:xfrm>
            <a:off x="15723096" y="5121644"/>
            <a:ext cx="1306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教室</a:t>
            </a:r>
          </a:p>
        </p:txBody>
      </p:sp>
      <p:sp>
        <p:nvSpPr>
          <p:cNvPr id="213" name="語音泡泡: 橢圓形 212">
            <a:extLst>
              <a:ext uri="{FF2B5EF4-FFF2-40B4-BE49-F238E27FC236}">
                <a16:creationId xmlns:a16="http://schemas.microsoft.com/office/drawing/2014/main" id="{6288334C-AFC6-419B-85B0-B4D48EF9A05A}"/>
              </a:ext>
            </a:extLst>
          </p:cNvPr>
          <p:cNvSpPr/>
          <p:nvPr/>
        </p:nvSpPr>
        <p:spPr>
          <a:xfrm rot="15965902" flipH="1">
            <a:off x="1209929" y="7810654"/>
            <a:ext cx="2241714" cy="2139063"/>
          </a:xfrm>
          <a:custGeom>
            <a:avLst/>
            <a:gdLst>
              <a:gd name="connsiteX0" fmla="*/ 653841 w 2241714"/>
              <a:gd name="connsiteY0" fmla="*/ 2406446 h 2139063"/>
              <a:gd name="connsiteX1" fmla="*/ 570033 w 2241714"/>
              <a:gd name="connsiteY1" fmla="*/ 2001004 h 2139063"/>
              <a:gd name="connsiteX2" fmla="*/ 112890 w 2241714"/>
              <a:gd name="connsiteY2" fmla="*/ 601752 h 2139063"/>
              <a:gd name="connsiteX3" fmla="*/ 1474171 w 2241714"/>
              <a:gd name="connsiteY3" fmla="*/ 54525 h 2139063"/>
              <a:gd name="connsiteX4" fmla="*/ 2207888 w 2241714"/>
              <a:gd name="connsiteY4" fmla="*/ 1330301 h 2139063"/>
              <a:gd name="connsiteX5" fmla="*/ 975823 w 2241714"/>
              <a:gd name="connsiteY5" fmla="*/ 2130072 h 2139063"/>
              <a:gd name="connsiteX6" fmla="*/ 653841 w 2241714"/>
              <a:gd name="connsiteY6" fmla="*/ 2406446 h 213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1714" h="2139063" fill="none" extrusionOk="0">
                <a:moveTo>
                  <a:pt x="653841" y="2406446"/>
                </a:moveTo>
                <a:cubicBezTo>
                  <a:pt x="654120" y="2344669"/>
                  <a:pt x="571677" y="2082018"/>
                  <a:pt x="570033" y="2001004"/>
                </a:cubicBezTo>
                <a:cubicBezTo>
                  <a:pt x="26620" y="1683844"/>
                  <a:pt x="-176794" y="1113289"/>
                  <a:pt x="112890" y="601752"/>
                </a:cubicBezTo>
                <a:cubicBezTo>
                  <a:pt x="337130" y="88069"/>
                  <a:pt x="949674" y="-111706"/>
                  <a:pt x="1474171" y="54525"/>
                </a:cubicBezTo>
                <a:cubicBezTo>
                  <a:pt x="2012914" y="200773"/>
                  <a:pt x="2440479" y="764227"/>
                  <a:pt x="2207888" y="1330301"/>
                </a:cubicBezTo>
                <a:cubicBezTo>
                  <a:pt x="2158689" y="1871219"/>
                  <a:pt x="1525812" y="2299024"/>
                  <a:pt x="975823" y="2130072"/>
                </a:cubicBezTo>
                <a:cubicBezTo>
                  <a:pt x="851695" y="2230809"/>
                  <a:pt x="713101" y="2396183"/>
                  <a:pt x="653841" y="2406446"/>
                </a:cubicBezTo>
                <a:close/>
              </a:path>
              <a:path w="2241714" h="2139063" stroke="0" extrusionOk="0">
                <a:moveTo>
                  <a:pt x="653841" y="2406446"/>
                </a:moveTo>
                <a:cubicBezTo>
                  <a:pt x="616263" y="2353467"/>
                  <a:pt x="583081" y="2165432"/>
                  <a:pt x="570033" y="2001004"/>
                </a:cubicBezTo>
                <a:cubicBezTo>
                  <a:pt x="106635" y="1774754"/>
                  <a:pt x="-124889" y="1098312"/>
                  <a:pt x="112890" y="601752"/>
                </a:cubicBezTo>
                <a:cubicBezTo>
                  <a:pt x="251057" y="114586"/>
                  <a:pt x="986192" y="-129728"/>
                  <a:pt x="1474171" y="54525"/>
                </a:cubicBezTo>
                <a:cubicBezTo>
                  <a:pt x="2007036" y="152356"/>
                  <a:pt x="2395917" y="829206"/>
                  <a:pt x="2207888" y="1330301"/>
                </a:cubicBezTo>
                <a:cubicBezTo>
                  <a:pt x="2023368" y="1832183"/>
                  <a:pt x="1532510" y="2095369"/>
                  <a:pt x="975823" y="2130072"/>
                </a:cubicBezTo>
                <a:cubicBezTo>
                  <a:pt x="926206" y="2173373"/>
                  <a:pt x="798011" y="2277074"/>
                  <a:pt x="653841" y="2406446"/>
                </a:cubicBezTo>
                <a:close/>
              </a:path>
            </a:pathLst>
          </a:custGeom>
          <a:solidFill>
            <a:srgbClr val="FFD88B"/>
          </a:solidFill>
          <a:ln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1" name="文字方塊 220">
            <a:extLst>
              <a:ext uri="{FF2B5EF4-FFF2-40B4-BE49-F238E27FC236}">
                <a16:creationId xmlns:a16="http://schemas.microsoft.com/office/drawing/2014/main" id="{E65FF72A-FA08-4045-91F2-136522A8D83A}"/>
              </a:ext>
            </a:extLst>
          </p:cNvPr>
          <p:cNvSpPr txBox="1"/>
          <p:nvPr/>
        </p:nvSpPr>
        <p:spPr>
          <a:xfrm rot="21272032">
            <a:off x="1283997" y="7818356"/>
            <a:ext cx="2030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kern="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多功能資源</a:t>
            </a:r>
            <a:endParaRPr lang="en-US" altLang="zh-TW" sz="4400" kern="0" dirty="0">
              <a:solidFill>
                <a:schemeClr val="bg2">
                  <a:lumMod val="25000"/>
                </a:schemeClr>
              </a:solidFill>
              <a:latin typeface="文鼎甜妞體B" panose="040B0800000000000000" pitchFamily="82" charset="-120"/>
              <a:ea typeface="文鼎甜妞體B" panose="040B0800000000000000" pitchFamily="82" charset="-120"/>
            </a:endParaRPr>
          </a:p>
          <a:p>
            <a:pPr algn="ctr"/>
            <a:r>
              <a:rPr lang="zh-TW" altLang="en-US" sz="4400" kern="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教室</a:t>
            </a:r>
            <a:endParaRPr lang="zh-TW" altLang="en-US" sz="4400" kern="1000" spc="-150" dirty="0">
              <a:solidFill>
                <a:schemeClr val="bg2">
                  <a:lumMod val="25000"/>
                </a:schemeClr>
              </a:solidFill>
              <a:latin typeface="文鼎甜妞體B" panose="040B0800000000000000" pitchFamily="82" charset="-120"/>
              <a:ea typeface="文鼎甜妞體B" panose="040B0800000000000000" pitchFamily="82" charset="-120"/>
            </a:endParaRPr>
          </a:p>
        </p:txBody>
      </p:sp>
      <p:pic>
        <p:nvPicPr>
          <p:cNvPr id="390" name="圖片 389" descr="一張含有 文字, 室內, 天花板 的圖片&#10;&#10;自動產生的描述">
            <a:extLst>
              <a:ext uri="{FF2B5EF4-FFF2-40B4-BE49-F238E27FC236}">
                <a16:creationId xmlns:a16="http://schemas.microsoft.com/office/drawing/2014/main" id="{3433BE5A-7BE1-4A19-A6EC-9C995E9463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/>
          <a:stretch/>
        </p:blipFill>
        <p:spPr>
          <a:xfrm>
            <a:off x="477360" y="484531"/>
            <a:ext cx="3991769" cy="262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6" name="圖片 395">
            <a:extLst>
              <a:ext uri="{FF2B5EF4-FFF2-40B4-BE49-F238E27FC236}">
                <a16:creationId xmlns:a16="http://schemas.microsoft.com/office/drawing/2014/main" id="{3B3D4482-CAE2-4EA6-9A9F-A8D818BC32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b="8871"/>
          <a:stretch/>
        </p:blipFill>
        <p:spPr>
          <a:xfrm>
            <a:off x="2641012" y="3054463"/>
            <a:ext cx="3907409" cy="241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4" name="語音泡泡: 橢圓形 213">
            <a:extLst>
              <a:ext uri="{FF2B5EF4-FFF2-40B4-BE49-F238E27FC236}">
                <a16:creationId xmlns:a16="http://schemas.microsoft.com/office/drawing/2014/main" id="{7D998AE4-0E9E-47A4-86CE-D35976E31468}"/>
              </a:ext>
            </a:extLst>
          </p:cNvPr>
          <p:cNvSpPr/>
          <p:nvPr/>
        </p:nvSpPr>
        <p:spPr>
          <a:xfrm rot="11481670" flipH="1">
            <a:off x="1139995" y="4497353"/>
            <a:ext cx="1982083" cy="1474982"/>
          </a:xfrm>
          <a:custGeom>
            <a:avLst/>
            <a:gdLst>
              <a:gd name="connsiteX0" fmla="*/ 1439508 w 1982083"/>
              <a:gd name="connsiteY0" fmla="*/ 1682541 h 1474982"/>
              <a:gd name="connsiteX1" fmla="*/ 1136669 w 1982083"/>
              <a:gd name="connsiteY1" fmla="*/ 1466976 h 1474982"/>
              <a:gd name="connsiteX2" fmla="*/ 83182 w 1982083"/>
              <a:gd name="connsiteY2" fmla="*/ 1033246 h 1474982"/>
              <a:gd name="connsiteX3" fmla="*/ 668808 w 1982083"/>
              <a:gd name="connsiteY3" fmla="*/ 40073 h 1474982"/>
              <a:gd name="connsiteX4" fmla="*/ 1755429 w 1982083"/>
              <a:gd name="connsiteY4" fmla="*/ 268096 h 1474982"/>
              <a:gd name="connsiteX5" fmla="*/ 1493286 w 1982083"/>
              <a:gd name="connsiteY5" fmla="*/ 1373263 h 1474982"/>
              <a:gd name="connsiteX6" fmla="*/ 1439508 w 1982083"/>
              <a:gd name="connsiteY6" fmla="*/ 1682541 h 147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2083" h="1474982" fill="none" extrusionOk="0">
                <a:moveTo>
                  <a:pt x="1439508" y="1682541"/>
                </a:moveTo>
                <a:cubicBezTo>
                  <a:pt x="1295490" y="1615529"/>
                  <a:pt x="1234786" y="1571259"/>
                  <a:pt x="1136669" y="1466976"/>
                </a:cubicBezTo>
                <a:cubicBezTo>
                  <a:pt x="691523" y="1512032"/>
                  <a:pt x="211358" y="1343434"/>
                  <a:pt x="83182" y="1033246"/>
                </a:cubicBezTo>
                <a:cubicBezTo>
                  <a:pt x="-191408" y="576788"/>
                  <a:pt x="173842" y="196933"/>
                  <a:pt x="668808" y="40073"/>
                </a:cubicBezTo>
                <a:cubicBezTo>
                  <a:pt x="1041907" y="-89289"/>
                  <a:pt x="1522453" y="23245"/>
                  <a:pt x="1755429" y="268096"/>
                </a:cubicBezTo>
                <a:cubicBezTo>
                  <a:pt x="2210108" y="629016"/>
                  <a:pt x="2016605" y="1159796"/>
                  <a:pt x="1493286" y="1373263"/>
                </a:cubicBezTo>
                <a:cubicBezTo>
                  <a:pt x="1486151" y="1491789"/>
                  <a:pt x="1489845" y="1551181"/>
                  <a:pt x="1439508" y="1682541"/>
                </a:cubicBezTo>
                <a:close/>
              </a:path>
              <a:path w="1982083" h="1474982" stroke="0" extrusionOk="0">
                <a:moveTo>
                  <a:pt x="1439508" y="1682541"/>
                </a:moveTo>
                <a:cubicBezTo>
                  <a:pt x="1312073" y="1611029"/>
                  <a:pt x="1173698" y="1481969"/>
                  <a:pt x="1136669" y="1466976"/>
                </a:cubicBezTo>
                <a:cubicBezTo>
                  <a:pt x="699731" y="1521301"/>
                  <a:pt x="299322" y="1317792"/>
                  <a:pt x="83182" y="1033246"/>
                </a:cubicBezTo>
                <a:cubicBezTo>
                  <a:pt x="-164373" y="637751"/>
                  <a:pt x="203770" y="152515"/>
                  <a:pt x="668808" y="40073"/>
                </a:cubicBezTo>
                <a:cubicBezTo>
                  <a:pt x="1048589" y="-95651"/>
                  <a:pt x="1540311" y="75486"/>
                  <a:pt x="1755429" y="268096"/>
                </a:cubicBezTo>
                <a:cubicBezTo>
                  <a:pt x="2133167" y="612578"/>
                  <a:pt x="2012923" y="1055356"/>
                  <a:pt x="1493286" y="1373263"/>
                </a:cubicBezTo>
                <a:cubicBezTo>
                  <a:pt x="1451697" y="1457590"/>
                  <a:pt x="1427430" y="1603290"/>
                  <a:pt x="1439508" y="1682541"/>
                </a:cubicBezTo>
                <a:close/>
              </a:path>
            </a:pathLst>
          </a:custGeom>
          <a:solidFill>
            <a:srgbClr val="FFD88B"/>
          </a:solidFill>
          <a:ln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22626"/>
                      <a:gd name="adj2" fmla="val 640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2" name="文字方塊 211">
            <a:extLst>
              <a:ext uri="{FF2B5EF4-FFF2-40B4-BE49-F238E27FC236}">
                <a16:creationId xmlns:a16="http://schemas.microsoft.com/office/drawing/2014/main" id="{145E8D90-F106-43A0-AEC6-AA439C80E954}"/>
              </a:ext>
            </a:extLst>
          </p:cNvPr>
          <p:cNvSpPr txBox="1"/>
          <p:nvPr/>
        </p:nvSpPr>
        <p:spPr>
          <a:xfrm rot="501468">
            <a:off x="1084101" y="4566687"/>
            <a:ext cx="2030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圖書室</a:t>
            </a:r>
            <a:endParaRPr lang="en-US" altLang="zh-TW" sz="4400" dirty="0">
              <a:solidFill>
                <a:schemeClr val="bg2">
                  <a:lumMod val="25000"/>
                </a:schemeClr>
              </a:solidFill>
              <a:latin typeface="文鼎甜妞體B" panose="040B0800000000000000" pitchFamily="82" charset="-120"/>
              <a:ea typeface="文鼎甜妞體B" panose="040B0800000000000000" pitchFamily="82" charset="-120"/>
            </a:endParaRPr>
          </a:p>
          <a:p>
            <a:pPr algn="ctr"/>
            <a:r>
              <a:rPr lang="zh-TW" altLang="en-US" sz="440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一隅</a:t>
            </a:r>
          </a:p>
        </p:txBody>
      </p:sp>
      <p:sp>
        <p:nvSpPr>
          <p:cNvPr id="226" name="語音泡泡: 橢圓形 225">
            <a:extLst>
              <a:ext uri="{FF2B5EF4-FFF2-40B4-BE49-F238E27FC236}">
                <a16:creationId xmlns:a16="http://schemas.microsoft.com/office/drawing/2014/main" id="{81020A24-733D-453C-B89C-D72EA448C220}"/>
              </a:ext>
            </a:extLst>
          </p:cNvPr>
          <p:cNvSpPr/>
          <p:nvPr/>
        </p:nvSpPr>
        <p:spPr>
          <a:xfrm rot="10512528" flipH="1">
            <a:off x="4387819" y="827320"/>
            <a:ext cx="2325331" cy="1705293"/>
          </a:xfrm>
          <a:custGeom>
            <a:avLst/>
            <a:gdLst>
              <a:gd name="connsiteX0" fmla="*/ -312083 w 2325331"/>
              <a:gd name="connsiteY0" fmla="*/ 915640 h 1705293"/>
              <a:gd name="connsiteX1" fmla="*/ 10393 w 2325331"/>
              <a:gd name="connsiteY1" fmla="*/ 738897 h 1705293"/>
              <a:gd name="connsiteX2" fmla="*/ 1186106 w 2325331"/>
              <a:gd name="connsiteY2" fmla="*/ 173 h 1705293"/>
              <a:gd name="connsiteX3" fmla="*/ 2323297 w 2325331"/>
              <a:gd name="connsiteY3" fmla="*/ 802221 h 1705293"/>
              <a:gd name="connsiteX4" fmla="*/ 1260230 w 2325331"/>
              <a:gd name="connsiteY4" fmla="*/ 1702287 h 1705293"/>
              <a:gd name="connsiteX5" fmla="*/ 36193 w 2325331"/>
              <a:gd name="connsiteY5" fmla="*/ 1063732 h 1705293"/>
              <a:gd name="connsiteX6" fmla="*/ -312083 w 2325331"/>
              <a:gd name="connsiteY6" fmla="*/ 915640 h 170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5331" h="1705293" fill="none" extrusionOk="0">
                <a:moveTo>
                  <a:pt x="-312083" y="915640"/>
                </a:moveTo>
                <a:cubicBezTo>
                  <a:pt x="-261774" y="922694"/>
                  <a:pt x="-100537" y="810648"/>
                  <a:pt x="10393" y="738897"/>
                </a:cubicBezTo>
                <a:cubicBezTo>
                  <a:pt x="73037" y="286021"/>
                  <a:pt x="510119" y="158"/>
                  <a:pt x="1186106" y="173"/>
                </a:cubicBezTo>
                <a:cubicBezTo>
                  <a:pt x="1780428" y="-8256"/>
                  <a:pt x="2340019" y="374993"/>
                  <a:pt x="2323297" y="802221"/>
                </a:cubicBezTo>
                <a:cubicBezTo>
                  <a:pt x="2329228" y="1211554"/>
                  <a:pt x="1899080" y="1660830"/>
                  <a:pt x="1260230" y="1702287"/>
                </a:cubicBezTo>
                <a:cubicBezTo>
                  <a:pt x="702490" y="1738580"/>
                  <a:pt x="170009" y="1515602"/>
                  <a:pt x="36193" y="1063732"/>
                </a:cubicBezTo>
                <a:cubicBezTo>
                  <a:pt x="-111121" y="993432"/>
                  <a:pt x="-265597" y="965721"/>
                  <a:pt x="-312083" y="915640"/>
                </a:cubicBezTo>
                <a:close/>
              </a:path>
              <a:path w="2325331" h="1705293" stroke="0" extrusionOk="0">
                <a:moveTo>
                  <a:pt x="-312083" y="915640"/>
                </a:moveTo>
                <a:cubicBezTo>
                  <a:pt x="-230324" y="864363"/>
                  <a:pt x="-76876" y="814961"/>
                  <a:pt x="10393" y="738897"/>
                </a:cubicBezTo>
                <a:cubicBezTo>
                  <a:pt x="142962" y="361950"/>
                  <a:pt x="648067" y="-37933"/>
                  <a:pt x="1186106" y="173"/>
                </a:cubicBezTo>
                <a:cubicBezTo>
                  <a:pt x="1745984" y="7028"/>
                  <a:pt x="2335136" y="342319"/>
                  <a:pt x="2323297" y="802221"/>
                </a:cubicBezTo>
                <a:cubicBezTo>
                  <a:pt x="2350010" y="1229253"/>
                  <a:pt x="1914308" y="1687130"/>
                  <a:pt x="1260230" y="1702287"/>
                </a:cubicBezTo>
                <a:cubicBezTo>
                  <a:pt x="646311" y="1711788"/>
                  <a:pt x="175642" y="1450429"/>
                  <a:pt x="36193" y="1063732"/>
                </a:cubicBezTo>
                <a:cubicBezTo>
                  <a:pt x="-72259" y="989792"/>
                  <a:pt x="-151121" y="960874"/>
                  <a:pt x="-312083" y="915640"/>
                </a:cubicBezTo>
                <a:close/>
              </a:path>
            </a:pathLst>
          </a:custGeom>
          <a:solidFill>
            <a:srgbClr val="FFD88B"/>
          </a:solidFill>
          <a:ln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63421"/>
                      <a:gd name="adj2" fmla="val 36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6" name="文字方塊 215">
            <a:extLst>
              <a:ext uri="{FF2B5EF4-FFF2-40B4-BE49-F238E27FC236}">
                <a16:creationId xmlns:a16="http://schemas.microsoft.com/office/drawing/2014/main" id="{18CB1EA8-AB65-4857-B9FD-7CA14575BB7D}"/>
              </a:ext>
            </a:extLst>
          </p:cNvPr>
          <p:cNvSpPr txBox="1"/>
          <p:nvPr/>
        </p:nvSpPr>
        <p:spPr>
          <a:xfrm>
            <a:off x="4594716" y="1034653"/>
            <a:ext cx="2030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kern="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多功能</a:t>
            </a:r>
            <a:endParaRPr lang="en-US" altLang="zh-TW" sz="4400" kern="0" dirty="0">
              <a:solidFill>
                <a:schemeClr val="bg2">
                  <a:lumMod val="25000"/>
                </a:schemeClr>
              </a:solidFill>
              <a:latin typeface="文鼎甜妞體B" panose="040B0800000000000000" pitchFamily="82" charset="-120"/>
              <a:ea typeface="文鼎甜妞體B" panose="040B0800000000000000" pitchFamily="82" charset="-120"/>
            </a:endParaRPr>
          </a:p>
          <a:p>
            <a:pPr algn="ctr"/>
            <a:r>
              <a:rPr lang="zh-TW" altLang="en-US" sz="4400" kern="1000" spc="-150" dirty="0">
                <a:solidFill>
                  <a:schemeClr val="bg2">
                    <a:lumMod val="25000"/>
                  </a:schemeClr>
                </a:solidFill>
                <a:latin typeface="文鼎甜妞體B" panose="040B0800000000000000" pitchFamily="82" charset="-120"/>
                <a:ea typeface="文鼎甜妞體B" panose="040B0800000000000000" pitchFamily="82" charset="-120"/>
              </a:rPr>
              <a:t>走廊</a:t>
            </a:r>
          </a:p>
        </p:txBody>
      </p:sp>
      <p:pic>
        <p:nvPicPr>
          <p:cNvPr id="19" name="Picture 26">
            <a:extLst>
              <a:ext uri="{FF2B5EF4-FFF2-40B4-BE49-F238E27FC236}">
                <a16:creationId xmlns:a16="http://schemas.microsoft.com/office/drawing/2014/main" id="{B73DE941-6AC7-4B3F-8336-C6E0B25E0F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87268" y="654758"/>
            <a:ext cx="947132" cy="9628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7ED6B8C-241F-CE7B-7E08-BC58E91F7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00534" y="8073078"/>
            <a:ext cx="1817246" cy="30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44">
            <a:extLst>
              <a:ext uri="{FF2B5EF4-FFF2-40B4-BE49-F238E27FC236}">
                <a16:creationId xmlns:a16="http://schemas.microsoft.com/office/drawing/2014/main" id="{89013268-F24A-610C-A1B5-E49652F83108}"/>
              </a:ext>
            </a:extLst>
          </p:cNvPr>
          <p:cNvGrpSpPr/>
          <p:nvPr/>
        </p:nvGrpSpPr>
        <p:grpSpPr>
          <a:xfrm>
            <a:off x="8610600" y="7411122"/>
            <a:ext cx="9180000" cy="2160000"/>
            <a:chOff x="0" y="0"/>
            <a:chExt cx="3860862" cy="1100085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02" name="Freeform 45">
              <a:extLst>
                <a:ext uri="{FF2B5EF4-FFF2-40B4-BE49-F238E27FC236}">
                  <a16:creationId xmlns:a16="http://schemas.microsoft.com/office/drawing/2014/main" id="{43935E15-C703-0611-CD26-FCEAE2700264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7" name="Group 23">
            <a:extLst>
              <a:ext uri="{FF2B5EF4-FFF2-40B4-BE49-F238E27FC236}">
                <a16:creationId xmlns:a16="http://schemas.microsoft.com/office/drawing/2014/main" id="{9970963C-D327-6632-BA1A-2F5CC024C934}"/>
              </a:ext>
            </a:extLst>
          </p:cNvPr>
          <p:cNvGrpSpPr/>
          <p:nvPr/>
        </p:nvGrpSpPr>
        <p:grpSpPr>
          <a:xfrm>
            <a:off x="8610600" y="4741050"/>
            <a:ext cx="9180000" cy="2160002"/>
            <a:chOff x="0" y="-1"/>
            <a:chExt cx="4118311" cy="151629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8FDD6612-2D68-1B6E-4D66-6615936775A2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12" name="Group 23">
            <a:extLst>
              <a:ext uri="{FF2B5EF4-FFF2-40B4-BE49-F238E27FC236}">
                <a16:creationId xmlns:a16="http://schemas.microsoft.com/office/drawing/2014/main" id="{5408376F-F27C-6074-4D5D-F1BA9C80759C}"/>
              </a:ext>
            </a:extLst>
          </p:cNvPr>
          <p:cNvGrpSpPr/>
          <p:nvPr/>
        </p:nvGrpSpPr>
        <p:grpSpPr>
          <a:xfrm>
            <a:off x="8610600" y="2136286"/>
            <a:ext cx="9180000" cy="2160002"/>
            <a:chOff x="0" y="-1"/>
            <a:chExt cx="4118311" cy="151629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3" name="Freeform 24">
              <a:extLst>
                <a:ext uri="{FF2B5EF4-FFF2-40B4-BE49-F238E27FC236}">
                  <a16:creationId xmlns:a16="http://schemas.microsoft.com/office/drawing/2014/main" id="{51D7ED0D-7EC9-A2D7-6C87-56F90BF18571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60" name="TextBox 17">
            <a:extLst>
              <a:ext uri="{FF2B5EF4-FFF2-40B4-BE49-F238E27FC236}">
                <a16:creationId xmlns:a16="http://schemas.microsoft.com/office/drawing/2014/main" id="{B7C7CD9E-4B01-4599-9399-C9A16C7FF3AE}"/>
              </a:ext>
            </a:extLst>
          </p:cNvPr>
          <p:cNvSpPr txBox="1"/>
          <p:nvPr/>
        </p:nvSpPr>
        <p:spPr>
          <a:xfrm>
            <a:off x="7522073" y="523438"/>
            <a:ext cx="94487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園務行政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E2817CF6-C8AB-45AE-97D4-F1A5D5D9D8F9}"/>
              </a:ext>
            </a:extLst>
          </p:cNvPr>
          <p:cNvSpPr txBox="1"/>
          <p:nvPr/>
        </p:nvSpPr>
        <p:spPr>
          <a:xfrm>
            <a:off x="10013901" y="1471788"/>
            <a:ext cx="951277" cy="38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400" spc="93">
                <a:solidFill>
                  <a:srgbClr val="F8EBDB"/>
                </a:solidFill>
                <a:latin typeface="Gordita Bold"/>
              </a:rPr>
              <a:t>01</a:t>
            </a:r>
          </a:p>
        </p:txBody>
      </p:sp>
      <p:grpSp>
        <p:nvGrpSpPr>
          <p:cNvPr id="158" name="Group 23">
            <a:extLst>
              <a:ext uri="{FF2B5EF4-FFF2-40B4-BE49-F238E27FC236}">
                <a16:creationId xmlns:a16="http://schemas.microsoft.com/office/drawing/2014/main" id="{F3DCA734-D020-4B43-A0C3-316408C01F46}"/>
              </a:ext>
            </a:extLst>
          </p:cNvPr>
          <p:cNvGrpSpPr/>
          <p:nvPr/>
        </p:nvGrpSpPr>
        <p:grpSpPr>
          <a:xfrm>
            <a:off x="1228725" y="2136286"/>
            <a:ext cx="7610475" cy="2160002"/>
            <a:chOff x="0" y="-1"/>
            <a:chExt cx="4314421" cy="151629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1" name="Freeform 24">
              <a:extLst>
                <a:ext uri="{FF2B5EF4-FFF2-40B4-BE49-F238E27FC236}">
                  <a16:creationId xmlns:a16="http://schemas.microsoft.com/office/drawing/2014/main" id="{7EC2BBC3-C41F-4B95-AEA4-739BE2FF1E58}"/>
                </a:ext>
              </a:extLst>
            </p:cNvPr>
            <p:cNvSpPr/>
            <p:nvPr/>
          </p:nvSpPr>
          <p:spPr>
            <a:xfrm>
              <a:off x="0" y="-1"/>
              <a:ext cx="431442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63" name="Group 44">
            <a:extLst>
              <a:ext uri="{FF2B5EF4-FFF2-40B4-BE49-F238E27FC236}">
                <a16:creationId xmlns:a16="http://schemas.microsoft.com/office/drawing/2014/main" id="{F68DBDB1-4FAA-4425-AECC-1DD7787057B4}"/>
              </a:ext>
            </a:extLst>
          </p:cNvPr>
          <p:cNvGrpSpPr/>
          <p:nvPr/>
        </p:nvGrpSpPr>
        <p:grpSpPr>
          <a:xfrm>
            <a:off x="1243965" y="4773705"/>
            <a:ext cx="7595235" cy="2160000"/>
            <a:chOff x="0" y="0"/>
            <a:chExt cx="3860862" cy="110008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1B2F8895-47B8-4771-95DF-CEB6D1B6AFD6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98" name="Group 44">
            <a:extLst>
              <a:ext uri="{FF2B5EF4-FFF2-40B4-BE49-F238E27FC236}">
                <a16:creationId xmlns:a16="http://schemas.microsoft.com/office/drawing/2014/main" id="{1B9E1B0D-6C73-496F-B523-934FE611E5E6}"/>
              </a:ext>
            </a:extLst>
          </p:cNvPr>
          <p:cNvGrpSpPr/>
          <p:nvPr/>
        </p:nvGrpSpPr>
        <p:grpSpPr>
          <a:xfrm>
            <a:off x="1228725" y="7411122"/>
            <a:ext cx="7595235" cy="2160000"/>
            <a:chOff x="0" y="0"/>
            <a:chExt cx="3860862" cy="110008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01" name="Freeform 45">
              <a:extLst>
                <a:ext uri="{FF2B5EF4-FFF2-40B4-BE49-F238E27FC236}">
                  <a16:creationId xmlns:a16="http://schemas.microsoft.com/office/drawing/2014/main" id="{7BF2E41B-B040-4ABF-976E-A4C02FFBA8B1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04" name="TextBox 31">
            <a:extLst>
              <a:ext uri="{FF2B5EF4-FFF2-40B4-BE49-F238E27FC236}">
                <a16:creationId xmlns:a16="http://schemas.microsoft.com/office/drawing/2014/main" id="{6A3279E9-0520-4F2A-9723-69B98E1A9058}"/>
              </a:ext>
            </a:extLst>
          </p:cNvPr>
          <p:cNvSpPr txBox="1"/>
          <p:nvPr/>
        </p:nvSpPr>
        <p:spPr>
          <a:xfrm>
            <a:off x="1607462" y="2771222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0" indent="-914400">
              <a:lnSpc>
                <a:spcPct val="150000"/>
              </a:lnSpc>
              <a:spcBef>
                <a:spcPct val="0"/>
              </a:spcBef>
              <a:buFont typeface="+mj-ea"/>
              <a:buAutoNum type="ea1ChtPeriod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擬定工作計畫及相關業務活動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25" name="Picture 9">
            <a:extLst>
              <a:ext uri="{FF2B5EF4-FFF2-40B4-BE49-F238E27FC236}">
                <a16:creationId xmlns:a16="http://schemas.microsoft.com/office/drawing/2014/main" id="{D99BAB14-84C4-43AC-A731-A8C872EE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13272" y="8679314"/>
            <a:ext cx="1571906" cy="1624709"/>
          </a:xfrm>
          <a:prstGeom prst="rect">
            <a:avLst/>
          </a:prstGeom>
        </p:spPr>
      </p:pic>
      <p:pic>
        <p:nvPicPr>
          <p:cNvPr id="102" name="Picture 26">
            <a:extLst>
              <a:ext uri="{FF2B5EF4-FFF2-40B4-BE49-F238E27FC236}">
                <a16:creationId xmlns:a16="http://schemas.microsoft.com/office/drawing/2014/main" id="{45F72CC8-88F9-4949-86CE-5607B51FE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5845" y="587258"/>
            <a:ext cx="947132" cy="962888"/>
          </a:xfrm>
          <a:prstGeom prst="rect">
            <a:avLst/>
          </a:prstGeom>
        </p:spPr>
      </p:pic>
      <p:sp>
        <p:nvSpPr>
          <p:cNvPr id="105" name="TextBox 31">
            <a:extLst>
              <a:ext uri="{FF2B5EF4-FFF2-40B4-BE49-F238E27FC236}">
                <a16:creationId xmlns:a16="http://schemas.microsoft.com/office/drawing/2014/main" id="{1528FA8F-FBF8-AA95-7E1E-8E8FBD19D608}"/>
              </a:ext>
            </a:extLst>
          </p:cNvPr>
          <p:cNvSpPr txBox="1"/>
          <p:nvPr/>
        </p:nvSpPr>
        <p:spPr>
          <a:xfrm>
            <a:off x="1616987" y="5455293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2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學期園所資料填報與更新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06" name="TextBox 31">
            <a:extLst>
              <a:ext uri="{FF2B5EF4-FFF2-40B4-BE49-F238E27FC236}">
                <a16:creationId xmlns:a16="http://schemas.microsoft.com/office/drawing/2014/main" id="{B1C0F507-54BD-23C6-4E0B-21A5E05020B0}"/>
              </a:ext>
            </a:extLst>
          </p:cNvPr>
          <p:cNvSpPr txBox="1"/>
          <p:nvPr/>
        </p:nvSpPr>
        <p:spPr>
          <a:xfrm>
            <a:off x="1616987" y="7988965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3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辦理幼生各項學費補助申辦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16" name="TextBox 31">
            <a:extLst>
              <a:ext uri="{FF2B5EF4-FFF2-40B4-BE49-F238E27FC236}">
                <a16:creationId xmlns:a16="http://schemas.microsoft.com/office/drawing/2014/main" id="{6725F02D-69DB-1C22-2DD3-965370C1BCAE}"/>
              </a:ext>
            </a:extLst>
          </p:cNvPr>
          <p:cNvSpPr txBox="1"/>
          <p:nvPr/>
        </p:nvSpPr>
        <p:spPr>
          <a:xfrm>
            <a:off x="9144000" y="2346794"/>
            <a:ext cx="9357716" cy="1714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擬定</a:t>
            </a: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年度各項工作計畫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推動園務業務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辦理學校日、整合家長資源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54" name="TextBox 31">
            <a:extLst>
              <a:ext uri="{FF2B5EF4-FFF2-40B4-BE49-F238E27FC236}">
                <a16:creationId xmlns:a16="http://schemas.microsoft.com/office/drawing/2014/main" id="{33231426-69A5-7BBA-B22E-7D507F80D155}"/>
              </a:ext>
            </a:extLst>
          </p:cNvPr>
          <p:cNvSpPr txBox="1"/>
          <p:nvPr/>
        </p:nvSpPr>
        <p:spPr>
          <a:xfrm>
            <a:off x="9144000" y="4922331"/>
            <a:ext cx="8674940" cy="1714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全國教保資訊網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全國幼生管理系統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校安通報系統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03" name="TextBox 31">
            <a:extLst>
              <a:ext uri="{FF2B5EF4-FFF2-40B4-BE49-F238E27FC236}">
                <a16:creationId xmlns:a16="http://schemas.microsoft.com/office/drawing/2014/main" id="{F2482E18-E1FB-C3D2-8F61-465064C6C804}"/>
              </a:ext>
            </a:extLst>
          </p:cNvPr>
          <p:cNvSpPr txBox="1"/>
          <p:nvPr/>
        </p:nvSpPr>
        <p:spPr>
          <a:xfrm>
            <a:off x="9194932" y="7633708"/>
            <a:ext cx="8595668" cy="1714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免學費、第</a:t>
            </a:r>
            <a:r>
              <a:rPr lang="en-US" altLang="zh-TW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</a:t>
            </a: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胎補助、低收、中低收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lvl="0">
              <a:lnSpc>
                <a:spcPts val="4500"/>
              </a:lnSpc>
              <a:spcBef>
                <a:spcPct val="0"/>
              </a:spcBef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   弱勢加額補助、原住民補助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lvl="0">
              <a:lnSpc>
                <a:spcPts val="4500"/>
              </a:lnSpc>
              <a:spcBef>
                <a:spcPct val="0"/>
              </a:spcBef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   就學類用差額補助等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4106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7">
            <a:extLst>
              <a:ext uri="{FF2B5EF4-FFF2-40B4-BE49-F238E27FC236}">
                <a16:creationId xmlns:a16="http://schemas.microsoft.com/office/drawing/2014/main" id="{D8BD03D9-6730-4DFE-8D61-E32098306138}"/>
              </a:ext>
            </a:extLst>
          </p:cNvPr>
          <p:cNvSpPr txBox="1"/>
          <p:nvPr/>
        </p:nvSpPr>
        <p:spPr>
          <a:xfrm>
            <a:off x="8534400" y="361140"/>
            <a:ext cx="1242057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好玩的戶外空間</a:t>
            </a:r>
            <a:endParaRPr lang="en-US" altLang="zh-TW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6D019DE4-E254-496B-A2F0-5C437FCF0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70754" y="7275998"/>
            <a:ext cx="1817246" cy="3037951"/>
          </a:xfrm>
          <a:prstGeom prst="rect">
            <a:avLst/>
          </a:prstGeom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7834AAE9-C8F5-42AB-A68E-6ED689689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87268" y="654758"/>
            <a:ext cx="947132" cy="962888"/>
          </a:xfrm>
          <a:prstGeom prst="rect">
            <a:avLst/>
          </a:prstGeom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0C0FD6F0-E044-4550-8480-E82FD66703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844970">
            <a:off x="15400952" y="560328"/>
            <a:ext cx="2207170" cy="1833957"/>
          </a:xfrm>
          <a:prstGeom prst="rect">
            <a:avLst/>
          </a:prstGeom>
        </p:spPr>
      </p:pic>
      <p:pic>
        <p:nvPicPr>
          <p:cNvPr id="10" name="Picture 29">
            <a:extLst>
              <a:ext uri="{FF2B5EF4-FFF2-40B4-BE49-F238E27FC236}">
                <a16:creationId xmlns:a16="http://schemas.microsoft.com/office/drawing/2014/main" id="{66FBACC1-451C-4AD2-8336-9B35063E4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518160">
            <a:off x="499564" y="-4855"/>
            <a:ext cx="2446711" cy="228211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0B89DF37-2CDC-431F-AB89-826B4414F2B2}"/>
              </a:ext>
            </a:extLst>
          </p:cNvPr>
          <p:cNvGrpSpPr/>
          <p:nvPr/>
        </p:nvGrpSpPr>
        <p:grpSpPr>
          <a:xfrm>
            <a:off x="809372" y="2049554"/>
            <a:ext cx="15695165" cy="7402923"/>
            <a:chOff x="809372" y="2049554"/>
            <a:chExt cx="15695165" cy="7402923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F6BB2610-56A8-4DA0-96EC-5CE940C83BCA}"/>
                </a:ext>
              </a:extLst>
            </p:cNvPr>
            <p:cNvGrpSpPr/>
            <p:nvPr/>
          </p:nvGrpSpPr>
          <p:grpSpPr>
            <a:xfrm>
              <a:off x="12981419" y="6591300"/>
              <a:ext cx="3411743" cy="2547866"/>
              <a:chOff x="11351996" y="5962437"/>
              <a:chExt cx="3411743" cy="2547866"/>
            </a:xfrm>
          </p:grpSpPr>
          <p:sp>
            <p:nvSpPr>
              <p:cNvPr id="13" name="語音泡泡: 橢圓形 12">
                <a:extLst>
                  <a:ext uri="{FF2B5EF4-FFF2-40B4-BE49-F238E27FC236}">
                    <a16:creationId xmlns:a16="http://schemas.microsoft.com/office/drawing/2014/main" id="{9659549A-DB52-44C7-B1F6-A35BA56E831C}"/>
                  </a:ext>
                </a:extLst>
              </p:cNvPr>
              <p:cNvSpPr/>
              <p:nvPr/>
            </p:nvSpPr>
            <p:spPr>
              <a:xfrm rot="10800000" flipH="1">
                <a:off x="11351996" y="5962437"/>
                <a:ext cx="3411743" cy="2547866"/>
              </a:xfrm>
              <a:custGeom>
                <a:avLst/>
                <a:gdLst>
                  <a:gd name="connsiteX0" fmla="*/ 995103 w 3411743"/>
                  <a:gd name="connsiteY0" fmla="*/ 2866349 h 2547866"/>
                  <a:gd name="connsiteX1" fmla="*/ 867554 w 3411743"/>
                  <a:gd name="connsiteY1" fmla="*/ 2383422 h 2547866"/>
                  <a:gd name="connsiteX2" fmla="*/ 362073 w 3411743"/>
                  <a:gd name="connsiteY2" fmla="*/ 489195 h 2547866"/>
                  <a:gd name="connsiteX3" fmla="*/ 2232555 w 3411743"/>
                  <a:gd name="connsiteY3" fmla="*/ 62239 h 2547866"/>
                  <a:gd name="connsiteX4" fmla="*/ 3288752 w 3411743"/>
                  <a:gd name="connsiteY4" fmla="*/ 1748889 h 2547866"/>
                  <a:gd name="connsiteX5" fmla="*/ 1485139 w 3411743"/>
                  <a:gd name="connsiteY5" fmla="*/ 2537156 h 2547866"/>
                  <a:gd name="connsiteX6" fmla="*/ 995103 w 3411743"/>
                  <a:gd name="connsiteY6" fmla="*/ 2866349 h 2547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1743" h="2547866" fill="none" extrusionOk="0">
                    <a:moveTo>
                      <a:pt x="995103" y="2866349"/>
                    </a:moveTo>
                    <a:cubicBezTo>
                      <a:pt x="957651" y="2804093"/>
                      <a:pt x="926960" y="2590408"/>
                      <a:pt x="867554" y="2383422"/>
                    </a:cubicBezTo>
                    <a:cubicBezTo>
                      <a:pt x="-57213" y="1977667"/>
                      <a:pt x="-302182" y="1105338"/>
                      <a:pt x="362073" y="489195"/>
                    </a:cubicBezTo>
                    <a:cubicBezTo>
                      <a:pt x="790754" y="48920"/>
                      <a:pt x="1588452" y="-91081"/>
                      <a:pt x="2232555" y="62239"/>
                    </a:cubicBezTo>
                    <a:cubicBezTo>
                      <a:pt x="3132660" y="223902"/>
                      <a:pt x="3693409" y="1054957"/>
                      <a:pt x="3288752" y="1748889"/>
                    </a:cubicBezTo>
                    <a:cubicBezTo>
                      <a:pt x="3135220" y="2310556"/>
                      <a:pt x="2251345" y="2650666"/>
                      <a:pt x="1485139" y="2537156"/>
                    </a:cubicBezTo>
                    <a:cubicBezTo>
                      <a:pt x="1291129" y="2615929"/>
                      <a:pt x="1224075" y="2775392"/>
                      <a:pt x="995103" y="2866349"/>
                    </a:cubicBezTo>
                    <a:close/>
                  </a:path>
                  <a:path w="3411743" h="2547866" stroke="0" extrusionOk="0">
                    <a:moveTo>
                      <a:pt x="995103" y="2866349"/>
                    </a:moveTo>
                    <a:cubicBezTo>
                      <a:pt x="965904" y="2618617"/>
                      <a:pt x="909919" y="2478662"/>
                      <a:pt x="867554" y="2383422"/>
                    </a:cubicBezTo>
                    <a:cubicBezTo>
                      <a:pt x="59385" y="2099204"/>
                      <a:pt x="-245403" y="1083515"/>
                      <a:pt x="362073" y="489195"/>
                    </a:cubicBezTo>
                    <a:cubicBezTo>
                      <a:pt x="717901" y="63673"/>
                      <a:pt x="1626198" y="-128250"/>
                      <a:pt x="2232555" y="62239"/>
                    </a:cubicBezTo>
                    <a:cubicBezTo>
                      <a:pt x="3154238" y="231121"/>
                      <a:pt x="3727667" y="1130056"/>
                      <a:pt x="3288752" y="1748889"/>
                    </a:cubicBezTo>
                    <a:cubicBezTo>
                      <a:pt x="2949254" y="2261904"/>
                      <a:pt x="2254509" y="2579918"/>
                      <a:pt x="1485139" y="2537156"/>
                    </a:cubicBezTo>
                    <a:cubicBezTo>
                      <a:pt x="1353108" y="2608456"/>
                      <a:pt x="1133582" y="2783369"/>
                      <a:pt x="995103" y="2866349"/>
                    </a:cubicBezTo>
                    <a:close/>
                  </a:path>
                </a:pathLst>
              </a:custGeom>
              <a:solidFill>
                <a:srgbClr val="FFD88B"/>
              </a:solidFill>
              <a:ln>
                <a:solidFill>
                  <a:srgbClr val="FFCC66"/>
                </a:solidFill>
                <a:extLst>
                  <a:ext uri="{C807C97D-BFC1-408E-A445-0C87EB9F89A2}">
                    <ask:lineSketchStyleProps xmlns="" xmlns:ask="http://schemas.microsoft.com/office/drawing/2018/sketchyshapes" sd="3705000160">
                      <a:prstGeom prst="wedgeEllipseCallou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" name="群組 1">
                <a:extLst>
                  <a:ext uri="{FF2B5EF4-FFF2-40B4-BE49-F238E27FC236}">
                    <a16:creationId xmlns:a16="http://schemas.microsoft.com/office/drawing/2014/main" id="{9CCA68C8-00F3-497C-A577-801220ADCA8F}"/>
                  </a:ext>
                </a:extLst>
              </p:cNvPr>
              <p:cNvGrpSpPr/>
              <p:nvPr/>
            </p:nvGrpSpPr>
            <p:grpSpPr>
              <a:xfrm>
                <a:off x="11504765" y="6466929"/>
                <a:ext cx="3106203" cy="1618138"/>
                <a:chOff x="13868769" y="7986793"/>
                <a:chExt cx="3106203" cy="1618138"/>
              </a:xfrm>
            </p:grpSpPr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0CBBE138-51A1-46D6-B677-41B70B6CB318}"/>
                    </a:ext>
                  </a:extLst>
                </p:cNvPr>
                <p:cNvSpPr txBox="1"/>
                <p:nvPr/>
              </p:nvSpPr>
              <p:spPr>
                <a:xfrm>
                  <a:off x="13868769" y="7986793"/>
                  <a:ext cx="310620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4400" dirty="0">
                      <a:solidFill>
                        <a:schemeClr val="bg2">
                          <a:lumMod val="25000"/>
                        </a:schemeClr>
                      </a:solidFill>
                      <a:latin typeface="文鼎甜妞體B" panose="040B0800000000000000" pitchFamily="82" charset="-120"/>
                      <a:ea typeface="文鼎甜妞體B" panose="040B0800000000000000" pitchFamily="82" charset="-120"/>
                    </a:rPr>
                    <a:t>安全遊樂場</a:t>
                  </a:r>
                  <a:endParaRPr lang="en-US" altLang="zh-TW" sz="4400" dirty="0">
                    <a:solidFill>
                      <a:schemeClr val="bg2">
                        <a:lumMod val="25000"/>
                      </a:schemeClr>
                    </a:solidFill>
                    <a:latin typeface="文鼎甜妞體B" panose="040B0800000000000000" pitchFamily="82" charset="-120"/>
                    <a:ea typeface="文鼎甜妞體B" panose="040B0800000000000000" pitchFamily="82" charset="-120"/>
                  </a:endParaRPr>
                </a:p>
              </p:txBody>
            </p:sp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75524B30-A7CE-4CB0-A819-FAC001C5F7CF}"/>
                    </a:ext>
                  </a:extLst>
                </p:cNvPr>
                <p:cNvSpPr txBox="1"/>
                <p:nvPr/>
              </p:nvSpPr>
              <p:spPr>
                <a:xfrm>
                  <a:off x="13868769" y="8835490"/>
                  <a:ext cx="310620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4400" dirty="0">
                      <a:solidFill>
                        <a:schemeClr val="bg2">
                          <a:lumMod val="25000"/>
                        </a:schemeClr>
                      </a:solidFill>
                      <a:latin typeface="文鼎甜妞體B" panose="040B0800000000000000" pitchFamily="82" charset="-120"/>
                      <a:ea typeface="文鼎甜妞體B" panose="040B0800000000000000" pitchFamily="82" charset="-120"/>
                    </a:rPr>
                    <a:t>草坪大操場</a:t>
                  </a:r>
                  <a:endParaRPr lang="en-US" altLang="zh-TW" sz="4400" dirty="0">
                    <a:solidFill>
                      <a:schemeClr val="bg2">
                        <a:lumMod val="25000"/>
                      </a:schemeClr>
                    </a:solidFill>
                    <a:latin typeface="文鼎甜妞體B" panose="040B0800000000000000" pitchFamily="82" charset="-120"/>
                    <a:ea typeface="文鼎甜妞體B" panose="040B0800000000000000" pitchFamily="82" charset="-120"/>
                  </a:endParaRPr>
                </a:p>
              </p:txBody>
            </p:sp>
          </p:grpSp>
        </p:grp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D45369A4-1D72-440F-939A-DAA077CCE58C}"/>
                </a:ext>
              </a:extLst>
            </p:cNvPr>
            <p:cNvGrpSpPr/>
            <p:nvPr/>
          </p:nvGrpSpPr>
          <p:grpSpPr>
            <a:xfrm>
              <a:off x="809372" y="2049554"/>
              <a:ext cx="15695165" cy="7402923"/>
              <a:chOff x="809372" y="2049554"/>
              <a:chExt cx="15695165" cy="7402923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EF35E1DF-4CEF-49FC-A562-843E9C19F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372" y="2051983"/>
                <a:ext cx="15695165" cy="7400494"/>
              </a:xfrm>
              <a:prstGeom prst="rect">
                <a:avLst/>
              </a:prstGeom>
            </p:spPr>
          </p:pic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48DED902-E10E-47F1-BAA5-226E3A1A8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372" y="2049554"/>
                <a:ext cx="5261861" cy="3991535"/>
              </a:xfrm>
              <a:prstGeom prst="rect">
                <a:avLst/>
              </a:prstGeom>
            </p:spPr>
          </p:pic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EADC57CB-6E51-427E-AF0B-D2F3F22D3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1233" y="2049554"/>
                <a:ext cx="5261862" cy="39960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6871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65EC9BF5-455F-4C1A-B5C1-EA99F6A4D660}"/>
              </a:ext>
            </a:extLst>
          </p:cNvPr>
          <p:cNvGrpSpPr/>
          <p:nvPr/>
        </p:nvGrpSpPr>
        <p:grpSpPr>
          <a:xfrm>
            <a:off x="152400" y="9105900"/>
            <a:ext cx="17741696" cy="990602"/>
            <a:chOff x="165304" y="9105898"/>
            <a:chExt cx="18768639" cy="1063203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ED63BE30-6C39-4464-9324-BB70D12F18A2}"/>
                </a:ext>
              </a:extLst>
            </p:cNvPr>
            <p:cNvGrpSpPr/>
            <p:nvPr/>
          </p:nvGrpSpPr>
          <p:grpSpPr>
            <a:xfrm>
              <a:off x="165304" y="9105899"/>
              <a:ext cx="6168274" cy="1063202"/>
              <a:chOff x="304800" y="9105900"/>
              <a:chExt cx="6168274" cy="1063202"/>
            </a:xfrm>
          </p:grpSpPr>
          <p:grpSp>
            <p:nvGrpSpPr>
              <p:cNvPr id="46" name="群組 45">
                <a:extLst>
                  <a:ext uri="{FF2B5EF4-FFF2-40B4-BE49-F238E27FC236}">
                    <a16:creationId xmlns:a16="http://schemas.microsoft.com/office/drawing/2014/main" id="{872B3DD2-4BDC-4A7B-AC2C-1C8557F69308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47" name="群組 46">
                  <a:extLst>
                    <a:ext uri="{FF2B5EF4-FFF2-40B4-BE49-F238E27FC236}">
                      <a16:creationId xmlns:a16="http://schemas.microsoft.com/office/drawing/2014/main" id="{4AFE7B9A-5004-43F3-B021-F1BAB7121BC0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63" name="Group 4">
                    <a:extLst>
                      <a:ext uri="{FF2B5EF4-FFF2-40B4-BE49-F238E27FC236}">
                        <a16:creationId xmlns:a16="http://schemas.microsoft.com/office/drawing/2014/main" id="{74B5D6B5-A4EB-4F6F-9CBE-70189FF866BF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65" name="Freeform 5">
                      <a:extLst>
                        <a:ext uri="{FF2B5EF4-FFF2-40B4-BE49-F238E27FC236}">
                          <a16:creationId xmlns:a16="http://schemas.microsoft.com/office/drawing/2014/main" id="{ED24C854-16B2-48C6-8F0F-906D80BAFD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64" name="圖片 63">
                    <a:extLst>
                      <a:ext uri="{FF2B5EF4-FFF2-40B4-BE49-F238E27FC236}">
                        <a16:creationId xmlns:a16="http://schemas.microsoft.com/office/drawing/2014/main" id="{3D935843-1017-454E-89B1-41E39044F9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8" name="群組 47">
                  <a:extLst>
                    <a:ext uri="{FF2B5EF4-FFF2-40B4-BE49-F238E27FC236}">
                      <a16:creationId xmlns:a16="http://schemas.microsoft.com/office/drawing/2014/main" id="{76E65A54-E498-4219-80DD-71FD3A43955B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60" name="Group 6">
                    <a:extLst>
                      <a:ext uri="{FF2B5EF4-FFF2-40B4-BE49-F238E27FC236}">
                        <a16:creationId xmlns:a16="http://schemas.microsoft.com/office/drawing/2014/main" id="{2EC64CC7-1F63-46AF-ACBF-6BA8ABFC3658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62" name="Freeform 7">
                      <a:extLst>
                        <a:ext uri="{FF2B5EF4-FFF2-40B4-BE49-F238E27FC236}">
                          <a16:creationId xmlns:a16="http://schemas.microsoft.com/office/drawing/2014/main" id="{6F41DE1F-379D-4EB4-B208-D62455BAA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61" name="圖片 60">
                    <a:extLst>
                      <a:ext uri="{FF2B5EF4-FFF2-40B4-BE49-F238E27FC236}">
                        <a16:creationId xmlns:a16="http://schemas.microsoft.com/office/drawing/2014/main" id="{C91794C9-6358-4E69-83E5-9930D3913F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9" name="群組 48">
                  <a:extLst>
                    <a:ext uri="{FF2B5EF4-FFF2-40B4-BE49-F238E27FC236}">
                      <a16:creationId xmlns:a16="http://schemas.microsoft.com/office/drawing/2014/main" id="{04D00527-AE7B-4CD1-85EA-2FC2E12CDF01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58" name="Freeform 11">
                    <a:extLst>
                      <a:ext uri="{FF2B5EF4-FFF2-40B4-BE49-F238E27FC236}">
                        <a16:creationId xmlns:a16="http://schemas.microsoft.com/office/drawing/2014/main" id="{D8384A53-3A48-456B-94BE-1C2A586453E8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59" name="圖片 58">
                    <a:extLst>
                      <a:ext uri="{FF2B5EF4-FFF2-40B4-BE49-F238E27FC236}">
                        <a16:creationId xmlns:a16="http://schemas.microsoft.com/office/drawing/2014/main" id="{BE33E15F-4850-4071-8867-C4F00435E1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0" name="群組 49">
                  <a:extLst>
                    <a:ext uri="{FF2B5EF4-FFF2-40B4-BE49-F238E27FC236}">
                      <a16:creationId xmlns:a16="http://schemas.microsoft.com/office/drawing/2014/main" id="{B4C064E1-2BD6-4891-8EB7-8103CC085936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55" name="Group 8">
                    <a:extLst>
                      <a:ext uri="{FF2B5EF4-FFF2-40B4-BE49-F238E27FC236}">
                        <a16:creationId xmlns:a16="http://schemas.microsoft.com/office/drawing/2014/main" id="{BAE72B9A-2BAF-4BEC-BB7B-8F34AB45887E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57" name="Freeform 9">
                      <a:extLst>
                        <a:ext uri="{FF2B5EF4-FFF2-40B4-BE49-F238E27FC236}">
                          <a16:creationId xmlns:a16="http://schemas.microsoft.com/office/drawing/2014/main" id="{1BE56088-1CB4-4B4E-B6AD-46B03A4C3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56" name="圖片 55">
                    <a:extLst>
                      <a:ext uri="{FF2B5EF4-FFF2-40B4-BE49-F238E27FC236}">
                        <a16:creationId xmlns:a16="http://schemas.microsoft.com/office/drawing/2014/main" id="{73F81A8B-F222-4047-BDDC-511237A217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群組 50">
                  <a:extLst>
                    <a:ext uri="{FF2B5EF4-FFF2-40B4-BE49-F238E27FC236}">
                      <a16:creationId xmlns:a16="http://schemas.microsoft.com/office/drawing/2014/main" id="{507026C3-5C8F-477A-8C1A-5FDF9A82EAB1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52" name="Group 10">
                    <a:extLst>
                      <a:ext uri="{FF2B5EF4-FFF2-40B4-BE49-F238E27FC236}">
                        <a16:creationId xmlns:a16="http://schemas.microsoft.com/office/drawing/2014/main" id="{8A450F49-BBC4-4E6B-90DA-DDCD0BE4A3D8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54" name="Freeform 11">
                      <a:extLst>
                        <a:ext uri="{FF2B5EF4-FFF2-40B4-BE49-F238E27FC236}">
                          <a16:creationId xmlns:a16="http://schemas.microsoft.com/office/drawing/2014/main" id="{C4D18F0F-59A4-4463-B919-664198589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53" name="圖片 52">
                    <a:extLst>
                      <a:ext uri="{FF2B5EF4-FFF2-40B4-BE49-F238E27FC236}">
                        <a16:creationId xmlns:a16="http://schemas.microsoft.com/office/drawing/2014/main" id="{2D581A8B-3326-424C-B45A-B0379BEE0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6" name="Picture 9">
                <a:extLst>
                  <a:ext uri="{FF2B5EF4-FFF2-40B4-BE49-F238E27FC236}">
                    <a16:creationId xmlns:a16="http://schemas.microsoft.com/office/drawing/2014/main" id="{8E2E5B80-EB40-4CB9-AD81-8769DB395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802C7C5A-A80C-4284-B895-863A07EB8C74}"/>
                </a:ext>
              </a:extLst>
            </p:cNvPr>
            <p:cNvGrpSpPr/>
            <p:nvPr/>
          </p:nvGrpSpPr>
          <p:grpSpPr>
            <a:xfrm>
              <a:off x="12765669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71" name="群組 70">
                <a:extLst>
                  <a:ext uri="{FF2B5EF4-FFF2-40B4-BE49-F238E27FC236}">
                    <a16:creationId xmlns:a16="http://schemas.microsoft.com/office/drawing/2014/main" id="{BD3CD6AE-C046-41AC-8F51-B6A4934B4A07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73" name="群組 72">
                  <a:extLst>
                    <a:ext uri="{FF2B5EF4-FFF2-40B4-BE49-F238E27FC236}">
                      <a16:creationId xmlns:a16="http://schemas.microsoft.com/office/drawing/2014/main" id="{CB30C639-D739-4998-8FE4-3C222915287D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89" name="Group 4">
                    <a:extLst>
                      <a:ext uri="{FF2B5EF4-FFF2-40B4-BE49-F238E27FC236}">
                        <a16:creationId xmlns:a16="http://schemas.microsoft.com/office/drawing/2014/main" id="{5D6FC810-593A-4307-AE57-BBBD823FAF90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91" name="Freeform 5">
                      <a:extLst>
                        <a:ext uri="{FF2B5EF4-FFF2-40B4-BE49-F238E27FC236}">
                          <a16:creationId xmlns:a16="http://schemas.microsoft.com/office/drawing/2014/main" id="{621B7978-131B-4C6D-9316-5EA0AC067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90" name="圖片 89">
                    <a:extLst>
                      <a:ext uri="{FF2B5EF4-FFF2-40B4-BE49-F238E27FC236}">
                        <a16:creationId xmlns:a16="http://schemas.microsoft.com/office/drawing/2014/main" id="{155F7342-5584-447F-83B4-773FB5C1CA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群組 73">
                  <a:extLst>
                    <a:ext uri="{FF2B5EF4-FFF2-40B4-BE49-F238E27FC236}">
                      <a16:creationId xmlns:a16="http://schemas.microsoft.com/office/drawing/2014/main" id="{F9436A3D-AEE8-40EA-8D5C-452CFF55CEC7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86" name="Group 6">
                    <a:extLst>
                      <a:ext uri="{FF2B5EF4-FFF2-40B4-BE49-F238E27FC236}">
                        <a16:creationId xmlns:a16="http://schemas.microsoft.com/office/drawing/2014/main" id="{887B0337-A034-46FE-A9EA-F5DB66B28881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8" name="Freeform 7">
                      <a:extLst>
                        <a:ext uri="{FF2B5EF4-FFF2-40B4-BE49-F238E27FC236}">
                          <a16:creationId xmlns:a16="http://schemas.microsoft.com/office/drawing/2014/main" id="{D99FA55A-1824-4765-BF28-7BA2BB764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87" name="圖片 86">
                    <a:extLst>
                      <a:ext uri="{FF2B5EF4-FFF2-40B4-BE49-F238E27FC236}">
                        <a16:creationId xmlns:a16="http://schemas.microsoft.com/office/drawing/2014/main" id="{5E133A3D-546C-42E7-89FA-5414AA8677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群組 74">
                  <a:extLst>
                    <a:ext uri="{FF2B5EF4-FFF2-40B4-BE49-F238E27FC236}">
                      <a16:creationId xmlns:a16="http://schemas.microsoft.com/office/drawing/2014/main" id="{8842E2C6-A92D-4245-AF91-C3575E7F3C88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84" name="Freeform 11">
                    <a:extLst>
                      <a:ext uri="{FF2B5EF4-FFF2-40B4-BE49-F238E27FC236}">
                        <a16:creationId xmlns:a16="http://schemas.microsoft.com/office/drawing/2014/main" id="{E248C6AC-A47C-4825-BAA5-84BE803B434A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85" name="圖片 84">
                    <a:extLst>
                      <a:ext uri="{FF2B5EF4-FFF2-40B4-BE49-F238E27FC236}">
                        <a16:creationId xmlns:a16="http://schemas.microsoft.com/office/drawing/2014/main" id="{94698D29-40C6-4A24-AD0E-B1E1D58979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群組 75">
                  <a:extLst>
                    <a:ext uri="{FF2B5EF4-FFF2-40B4-BE49-F238E27FC236}">
                      <a16:creationId xmlns:a16="http://schemas.microsoft.com/office/drawing/2014/main" id="{0EF7290C-1FDC-4199-B853-31FDBABD4AE4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81" name="Group 8">
                    <a:extLst>
                      <a:ext uri="{FF2B5EF4-FFF2-40B4-BE49-F238E27FC236}">
                        <a16:creationId xmlns:a16="http://schemas.microsoft.com/office/drawing/2014/main" id="{8A9B1DC8-387A-47C6-AE36-ED4A6127212B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83" name="Freeform 9">
                      <a:extLst>
                        <a:ext uri="{FF2B5EF4-FFF2-40B4-BE49-F238E27FC236}">
                          <a16:creationId xmlns:a16="http://schemas.microsoft.com/office/drawing/2014/main" id="{7B9B7560-4A91-4A53-8434-DCC31A134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82" name="圖片 81">
                    <a:extLst>
                      <a:ext uri="{FF2B5EF4-FFF2-40B4-BE49-F238E27FC236}">
                        <a16:creationId xmlns:a16="http://schemas.microsoft.com/office/drawing/2014/main" id="{6C0BD442-BA9A-45BB-8DDC-B09BBB82CE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7" name="群組 76">
                  <a:extLst>
                    <a:ext uri="{FF2B5EF4-FFF2-40B4-BE49-F238E27FC236}">
                      <a16:creationId xmlns:a16="http://schemas.microsoft.com/office/drawing/2014/main" id="{FCBF5174-0378-405B-BDFA-650CAAA13F41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78" name="Group 10">
                    <a:extLst>
                      <a:ext uri="{FF2B5EF4-FFF2-40B4-BE49-F238E27FC236}">
                        <a16:creationId xmlns:a16="http://schemas.microsoft.com/office/drawing/2014/main" id="{8A911F52-CC8D-4036-BFC0-832C8A01073C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80" name="Freeform 11">
                      <a:extLst>
                        <a:ext uri="{FF2B5EF4-FFF2-40B4-BE49-F238E27FC236}">
                          <a16:creationId xmlns:a16="http://schemas.microsoft.com/office/drawing/2014/main" id="{A7AEDABC-EFE3-4D18-8732-49A25073F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79" name="圖片 78">
                    <a:extLst>
                      <a:ext uri="{FF2B5EF4-FFF2-40B4-BE49-F238E27FC236}">
                        <a16:creationId xmlns:a16="http://schemas.microsoft.com/office/drawing/2014/main" id="{C6BF2EB5-F51A-4932-9DD8-595DB9FF77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72" name="Picture 9">
                <a:extLst>
                  <a:ext uri="{FF2B5EF4-FFF2-40B4-BE49-F238E27FC236}">
                    <a16:creationId xmlns:a16="http://schemas.microsoft.com/office/drawing/2014/main" id="{D400C4C4-09E5-49A3-8B69-6239A1809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DD3C3AB0-B139-4A3E-935E-23D27DF21FF6}"/>
                </a:ext>
              </a:extLst>
            </p:cNvPr>
            <p:cNvGrpSpPr/>
            <p:nvPr/>
          </p:nvGrpSpPr>
          <p:grpSpPr>
            <a:xfrm>
              <a:off x="6475912" y="9105898"/>
              <a:ext cx="6168274" cy="1063202"/>
              <a:chOff x="304800" y="9105900"/>
              <a:chExt cx="6168274" cy="1063202"/>
            </a:xfrm>
          </p:grpSpPr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057B091B-91B0-4DB3-93EF-6A8C84089D31}"/>
                  </a:ext>
                </a:extLst>
              </p:cNvPr>
              <p:cNvGrpSpPr/>
              <p:nvPr/>
            </p:nvGrpSpPr>
            <p:grpSpPr>
              <a:xfrm>
                <a:off x="304800" y="9105900"/>
                <a:ext cx="5246188" cy="1063202"/>
                <a:chOff x="12150371" y="163182"/>
                <a:chExt cx="5246188" cy="1063202"/>
              </a:xfrm>
            </p:grpSpPr>
            <p:grpSp>
              <p:nvGrpSpPr>
                <p:cNvPr id="116" name="群組 115">
                  <a:extLst>
                    <a:ext uri="{FF2B5EF4-FFF2-40B4-BE49-F238E27FC236}">
                      <a16:creationId xmlns:a16="http://schemas.microsoft.com/office/drawing/2014/main" id="{665FCED6-AF62-4FBE-91CA-CF6A57ECAA9D}"/>
                    </a:ext>
                  </a:extLst>
                </p:cNvPr>
                <p:cNvGrpSpPr/>
                <p:nvPr/>
              </p:nvGrpSpPr>
              <p:grpSpPr>
                <a:xfrm>
                  <a:off x="14241865" y="163182"/>
                  <a:ext cx="1063202" cy="1063202"/>
                  <a:chOff x="1858523" y="2248104"/>
                  <a:chExt cx="1063202" cy="1063202"/>
                </a:xfrm>
              </p:grpSpPr>
              <p:grpSp>
                <p:nvGrpSpPr>
                  <p:cNvPr id="132" name="Group 4">
                    <a:extLst>
                      <a:ext uri="{FF2B5EF4-FFF2-40B4-BE49-F238E27FC236}">
                        <a16:creationId xmlns:a16="http://schemas.microsoft.com/office/drawing/2014/main" id="{CFC9E8C6-03F4-44BE-884F-99186B25EB9C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224810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34" name="Freeform 5">
                      <a:extLst>
                        <a:ext uri="{FF2B5EF4-FFF2-40B4-BE49-F238E27FC236}">
                          <a16:creationId xmlns:a16="http://schemas.microsoft.com/office/drawing/2014/main" id="{33E6CE17-B46A-4849-B22E-1779D712F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DAB999"/>
                    </a:solidFill>
                  </p:spPr>
                </p:sp>
              </p:grpSp>
              <p:pic>
                <p:nvPicPr>
                  <p:cNvPr id="133" name="圖片 132">
                    <a:extLst>
                      <a:ext uri="{FF2B5EF4-FFF2-40B4-BE49-F238E27FC236}">
                        <a16:creationId xmlns:a16="http://schemas.microsoft.com/office/drawing/2014/main" id="{43C77229-9477-40A6-9DDA-B71C2F58A9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2326787"/>
                    <a:ext cx="850354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7" name="群組 116">
                  <a:extLst>
                    <a:ext uri="{FF2B5EF4-FFF2-40B4-BE49-F238E27FC236}">
                      <a16:creationId xmlns:a16="http://schemas.microsoft.com/office/drawing/2014/main" id="{0AD46217-111E-4156-8064-0BA03286C284}"/>
                    </a:ext>
                  </a:extLst>
                </p:cNvPr>
                <p:cNvGrpSpPr/>
                <p:nvPr/>
              </p:nvGrpSpPr>
              <p:grpSpPr>
                <a:xfrm>
                  <a:off x="13193746" y="163182"/>
                  <a:ext cx="1063202" cy="1063202"/>
                  <a:chOff x="1858523" y="3812734"/>
                  <a:chExt cx="1063202" cy="1063202"/>
                </a:xfrm>
              </p:grpSpPr>
              <p:grpSp>
                <p:nvGrpSpPr>
                  <p:cNvPr id="129" name="Group 6">
                    <a:extLst>
                      <a:ext uri="{FF2B5EF4-FFF2-40B4-BE49-F238E27FC236}">
                        <a16:creationId xmlns:a16="http://schemas.microsoft.com/office/drawing/2014/main" id="{28122CB6-29BF-4532-92A1-C5AC630075C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381273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31" name="Freeform 7">
                      <a:extLst>
                        <a:ext uri="{FF2B5EF4-FFF2-40B4-BE49-F238E27FC236}">
                          <a16:creationId xmlns:a16="http://schemas.microsoft.com/office/drawing/2014/main" id="{0159BA68-1F43-4CCC-9469-722109871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EECC8C"/>
                    </a:solidFill>
                  </p:spPr>
                </p:sp>
              </p:grpSp>
              <p:pic>
                <p:nvPicPr>
                  <p:cNvPr id="130" name="圖片 129">
                    <a:extLst>
                      <a:ext uri="{FF2B5EF4-FFF2-40B4-BE49-F238E27FC236}">
                        <a16:creationId xmlns:a16="http://schemas.microsoft.com/office/drawing/2014/main" id="{D8BDBB65-5B75-4F67-A1E5-B2E0A85367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71785" y="3858566"/>
                    <a:ext cx="794895" cy="9058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" name="群組 117">
                  <a:extLst>
                    <a:ext uri="{FF2B5EF4-FFF2-40B4-BE49-F238E27FC236}">
                      <a16:creationId xmlns:a16="http://schemas.microsoft.com/office/drawing/2014/main" id="{457A3CCC-2E95-4991-AE0B-2376FEE69BFC}"/>
                    </a:ext>
                  </a:extLst>
                </p:cNvPr>
                <p:cNvGrpSpPr/>
                <p:nvPr/>
              </p:nvGrpSpPr>
              <p:grpSpPr>
                <a:xfrm>
                  <a:off x="12150371" y="163182"/>
                  <a:ext cx="1058458" cy="1063202"/>
                  <a:chOff x="1858523" y="6941994"/>
                  <a:chExt cx="1058458" cy="1063202"/>
                </a:xfrm>
              </p:grpSpPr>
              <p:sp>
                <p:nvSpPr>
                  <p:cNvPr id="127" name="Freeform 11">
                    <a:extLst>
                      <a:ext uri="{FF2B5EF4-FFF2-40B4-BE49-F238E27FC236}">
                        <a16:creationId xmlns:a16="http://schemas.microsoft.com/office/drawing/2014/main" id="{07F30F51-AF43-4904-9C87-707927D48B65}"/>
                      </a:ext>
                    </a:extLst>
                  </p:cNvPr>
                  <p:cNvSpPr/>
                  <p:nvPr/>
                </p:nvSpPr>
                <p:spPr>
                  <a:xfrm>
                    <a:off x="1858523" y="6941994"/>
                    <a:ext cx="1058458" cy="10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zh-TW" altLang="en-US" dirty="0"/>
                  </a:p>
                </p:txBody>
              </p:sp>
              <p:pic>
                <p:nvPicPr>
                  <p:cNvPr id="128" name="圖片 127">
                    <a:extLst>
                      <a:ext uri="{FF2B5EF4-FFF2-40B4-BE49-F238E27FC236}">
                        <a16:creationId xmlns:a16="http://schemas.microsoft.com/office/drawing/2014/main" id="{8807632E-FC79-4C40-9118-5A6C404907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7045205"/>
                    <a:ext cx="850354" cy="85677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" name="群組 118">
                  <a:extLst>
                    <a:ext uri="{FF2B5EF4-FFF2-40B4-BE49-F238E27FC236}">
                      <a16:creationId xmlns:a16="http://schemas.microsoft.com/office/drawing/2014/main" id="{849A59CE-CA54-4B69-8512-E8654F58F76A}"/>
                    </a:ext>
                  </a:extLst>
                </p:cNvPr>
                <p:cNvGrpSpPr/>
                <p:nvPr/>
              </p:nvGrpSpPr>
              <p:grpSpPr>
                <a:xfrm>
                  <a:off x="15289983" y="163182"/>
                  <a:ext cx="1063202" cy="1063202"/>
                  <a:chOff x="1858523" y="5377364"/>
                  <a:chExt cx="1063202" cy="1063202"/>
                </a:xfrm>
              </p:grpSpPr>
              <p:grpSp>
                <p:nvGrpSpPr>
                  <p:cNvPr id="124" name="Group 8">
                    <a:extLst>
                      <a:ext uri="{FF2B5EF4-FFF2-40B4-BE49-F238E27FC236}">
                        <a16:creationId xmlns:a16="http://schemas.microsoft.com/office/drawing/2014/main" id="{48C79AAE-B79C-40FF-BD6F-41D197343F5A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5377364"/>
                    <a:ext cx="1063202" cy="1063202"/>
                    <a:chOff x="0" y="0"/>
                    <a:chExt cx="6350000" cy="6350000"/>
                  </a:xfrm>
                </p:grpSpPr>
                <p:sp>
                  <p:nvSpPr>
                    <p:cNvPr id="126" name="Freeform 9">
                      <a:extLst>
                        <a:ext uri="{FF2B5EF4-FFF2-40B4-BE49-F238E27FC236}">
                          <a16:creationId xmlns:a16="http://schemas.microsoft.com/office/drawing/2014/main" id="{2F6A08F2-C14A-43E1-8128-C87AC7AAB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BDD1C5"/>
                    </a:solidFill>
                  </p:spPr>
                </p:sp>
              </p:grpSp>
              <p:pic>
                <p:nvPicPr>
                  <p:cNvPr id="125" name="圖片 124">
                    <a:extLst>
                      <a:ext uri="{FF2B5EF4-FFF2-40B4-BE49-F238E27FC236}">
                        <a16:creationId xmlns:a16="http://schemas.microsoft.com/office/drawing/2014/main" id="{0573F8E2-B6FB-4D82-849C-5E618A4C20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5503449"/>
                    <a:ext cx="850354" cy="8110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" name="群組 119">
                  <a:extLst>
                    <a:ext uri="{FF2B5EF4-FFF2-40B4-BE49-F238E27FC236}">
                      <a16:creationId xmlns:a16="http://schemas.microsoft.com/office/drawing/2014/main" id="{81A95A70-C038-409A-9B11-B044979C98C0}"/>
                    </a:ext>
                  </a:extLst>
                </p:cNvPr>
                <p:cNvGrpSpPr/>
                <p:nvPr/>
              </p:nvGrpSpPr>
              <p:grpSpPr>
                <a:xfrm>
                  <a:off x="16338101" y="163182"/>
                  <a:ext cx="1058458" cy="1063202"/>
                  <a:chOff x="1858523" y="8506624"/>
                  <a:chExt cx="1058458" cy="1063202"/>
                </a:xfrm>
              </p:grpSpPr>
              <p:grpSp>
                <p:nvGrpSpPr>
                  <p:cNvPr id="121" name="Group 10">
                    <a:extLst>
                      <a:ext uri="{FF2B5EF4-FFF2-40B4-BE49-F238E27FC236}">
                        <a16:creationId xmlns:a16="http://schemas.microsoft.com/office/drawing/2014/main" id="{B9F52137-2D8A-40BD-8870-DB422F17F30C}"/>
                      </a:ext>
                    </a:extLst>
                  </p:cNvPr>
                  <p:cNvGrpSpPr/>
                  <p:nvPr/>
                </p:nvGrpSpPr>
                <p:grpSpPr>
                  <a:xfrm>
                    <a:off x="1858523" y="8506624"/>
                    <a:ext cx="1058458" cy="1063202"/>
                    <a:chOff x="0" y="0"/>
                    <a:chExt cx="6350000" cy="6350000"/>
                  </a:xfrm>
                  <a:solidFill>
                    <a:schemeClr val="accent3">
                      <a:lumMod val="60000"/>
                      <a:lumOff val="40000"/>
                    </a:schemeClr>
                  </a:solidFill>
                </p:grpSpPr>
                <p:sp>
                  <p:nvSpPr>
                    <p:cNvPr id="123" name="Freeform 11">
                      <a:extLst>
                        <a:ext uri="{FF2B5EF4-FFF2-40B4-BE49-F238E27FC236}">
                          <a16:creationId xmlns:a16="http://schemas.microsoft.com/office/drawing/2014/main" id="{593038F5-5D06-40EE-B004-4776247B28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7" y="0"/>
                      <a:ext cx="632166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grpFill/>
                  </p:spPr>
                </p:sp>
              </p:grpSp>
              <p:pic>
                <p:nvPicPr>
                  <p:cNvPr id="122" name="圖片 121">
                    <a:extLst>
                      <a:ext uri="{FF2B5EF4-FFF2-40B4-BE49-F238E27FC236}">
                        <a16:creationId xmlns:a16="http://schemas.microsoft.com/office/drawing/2014/main" id="{D2881B84-E7FA-43E7-ABB3-341BF4CD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962574" y="8623731"/>
                    <a:ext cx="850354" cy="85035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4" name="Picture 9">
                <a:extLst>
                  <a:ext uri="{FF2B5EF4-FFF2-40B4-BE49-F238E27FC236}">
                    <a16:creationId xmlns:a16="http://schemas.microsoft.com/office/drawing/2014/main" id="{5F84D8B4-90C8-40D6-9A1B-92DABCE94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5639965" y="9222693"/>
                <a:ext cx="833109" cy="861095"/>
              </a:xfrm>
              <a:prstGeom prst="rect">
                <a:avLst/>
              </a:prstGeom>
            </p:spPr>
          </p:pic>
        </p:grpSp>
      </p:grpSp>
      <p:sp>
        <p:nvSpPr>
          <p:cNvPr id="69" name="TextBox 17">
            <a:extLst>
              <a:ext uri="{FF2B5EF4-FFF2-40B4-BE49-F238E27FC236}">
                <a16:creationId xmlns:a16="http://schemas.microsoft.com/office/drawing/2014/main" id="{FD3C947E-7829-C15A-A702-25FE06D833CF}"/>
              </a:ext>
            </a:extLst>
          </p:cNvPr>
          <p:cNvSpPr txBox="1"/>
          <p:nvPr/>
        </p:nvSpPr>
        <p:spPr>
          <a:xfrm>
            <a:off x="3094362" y="7945883"/>
            <a:ext cx="12420579" cy="12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endParaRPr lang="en-US" altLang="zh-TW" sz="12000" dirty="0">
              <a:solidFill>
                <a:schemeClr val="bg1"/>
              </a:solidFill>
              <a:latin typeface="田氏圓筆刷体繁" panose="02000609000000000000" pitchFamily="49" charset="-128"/>
              <a:ea typeface="田氏圓筆刷体繁" panose="02000609000000000000" pitchFamily="49" charset="-128"/>
            </a:endParaRPr>
          </a:p>
        </p:txBody>
      </p:sp>
      <p:sp>
        <p:nvSpPr>
          <p:cNvPr id="96" name="Rectangle 5">
            <a:extLst>
              <a:ext uri="{FF2B5EF4-FFF2-40B4-BE49-F238E27FC236}">
                <a16:creationId xmlns:a16="http://schemas.microsoft.com/office/drawing/2014/main" id="{7C34261F-6F9B-03A3-8B34-13BACF88071F}"/>
              </a:ext>
            </a:extLst>
          </p:cNvPr>
          <p:cNvSpPr txBox="1">
            <a:spLocks noChangeArrowheads="1"/>
          </p:cNvSpPr>
          <p:nvPr/>
        </p:nvSpPr>
        <p:spPr>
          <a:xfrm>
            <a:off x="2827977" y="2019300"/>
            <a:ext cx="12761118" cy="6746081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zh-TW" altLang="en-US" sz="13800" b="1" dirty="0">
                <a:solidFill>
                  <a:srgbClr val="CC0066"/>
                </a:solidFill>
                <a:latin typeface="田氏圓筆刷体繁" panose="02020500000000000000" charset="-128"/>
                <a:ea typeface="田氏圓筆刷体繁" panose="02020500000000000000" charset="-128"/>
                <a:cs typeface="Times New Roman" panose="02020603050405020304" pitchFamily="18" charset="0"/>
              </a:rPr>
              <a:t>感謝聆聽</a:t>
            </a:r>
            <a:endParaRPr lang="en-US" altLang="zh-TW" sz="13800" b="1" dirty="0">
              <a:solidFill>
                <a:srgbClr val="CC0066"/>
              </a:solidFill>
              <a:latin typeface="田氏圓筆刷体繁" panose="02020500000000000000" charset="-128"/>
              <a:ea typeface="田氏圓筆刷体繁" panose="0202050000000000000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6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44">
            <a:extLst>
              <a:ext uri="{FF2B5EF4-FFF2-40B4-BE49-F238E27FC236}">
                <a16:creationId xmlns:a16="http://schemas.microsoft.com/office/drawing/2014/main" id="{89013268-F24A-610C-A1B5-E49652F83108}"/>
              </a:ext>
            </a:extLst>
          </p:cNvPr>
          <p:cNvGrpSpPr/>
          <p:nvPr/>
        </p:nvGrpSpPr>
        <p:grpSpPr>
          <a:xfrm>
            <a:off x="8610600" y="7411122"/>
            <a:ext cx="9179998" cy="2160000"/>
            <a:chOff x="0" y="0"/>
            <a:chExt cx="3860862" cy="1100085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02" name="Freeform 45">
              <a:extLst>
                <a:ext uri="{FF2B5EF4-FFF2-40B4-BE49-F238E27FC236}">
                  <a16:creationId xmlns:a16="http://schemas.microsoft.com/office/drawing/2014/main" id="{43935E15-C703-0611-CD26-FCEAE2700264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7" name="Group 23">
            <a:extLst>
              <a:ext uri="{FF2B5EF4-FFF2-40B4-BE49-F238E27FC236}">
                <a16:creationId xmlns:a16="http://schemas.microsoft.com/office/drawing/2014/main" id="{9970963C-D327-6632-BA1A-2F5CC024C934}"/>
              </a:ext>
            </a:extLst>
          </p:cNvPr>
          <p:cNvGrpSpPr/>
          <p:nvPr/>
        </p:nvGrpSpPr>
        <p:grpSpPr>
          <a:xfrm>
            <a:off x="8610599" y="4741050"/>
            <a:ext cx="9179999" cy="2160002"/>
            <a:chOff x="0" y="-1"/>
            <a:chExt cx="4118311" cy="151629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8FDD6612-2D68-1B6E-4D66-6615936775A2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12" name="Group 23">
            <a:extLst>
              <a:ext uri="{FF2B5EF4-FFF2-40B4-BE49-F238E27FC236}">
                <a16:creationId xmlns:a16="http://schemas.microsoft.com/office/drawing/2014/main" id="{5408376F-F27C-6074-4D5D-F1BA9C80759C}"/>
              </a:ext>
            </a:extLst>
          </p:cNvPr>
          <p:cNvGrpSpPr/>
          <p:nvPr/>
        </p:nvGrpSpPr>
        <p:grpSpPr>
          <a:xfrm>
            <a:off x="8610599" y="2136286"/>
            <a:ext cx="9180000" cy="2160002"/>
            <a:chOff x="0" y="-1"/>
            <a:chExt cx="4118311" cy="151629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3" name="Freeform 24">
              <a:extLst>
                <a:ext uri="{FF2B5EF4-FFF2-40B4-BE49-F238E27FC236}">
                  <a16:creationId xmlns:a16="http://schemas.microsoft.com/office/drawing/2014/main" id="{51D7ED0D-7EC9-A2D7-6C87-56F90BF18571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90" name="TextBox 29">
            <a:extLst>
              <a:ext uri="{FF2B5EF4-FFF2-40B4-BE49-F238E27FC236}">
                <a16:creationId xmlns:a16="http://schemas.microsoft.com/office/drawing/2014/main" id="{E2817CF6-C8AB-45AE-97D4-F1A5D5D9D8F9}"/>
              </a:ext>
            </a:extLst>
          </p:cNvPr>
          <p:cNvSpPr txBox="1"/>
          <p:nvPr/>
        </p:nvSpPr>
        <p:spPr>
          <a:xfrm>
            <a:off x="10013901" y="1471788"/>
            <a:ext cx="951277" cy="38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400" spc="93">
                <a:solidFill>
                  <a:srgbClr val="F8EBDB"/>
                </a:solidFill>
                <a:latin typeface="Gordita Bold"/>
              </a:rPr>
              <a:t>01</a:t>
            </a:r>
          </a:p>
        </p:txBody>
      </p:sp>
      <p:grpSp>
        <p:nvGrpSpPr>
          <p:cNvPr id="158" name="Group 23">
            <a:extLst>
              <a:ext uri="{FF2B5EF4-FFF2-40B4-BE49-F238E27FC236}">
                <a16:creationId xmlns:a16="http://schemas.microsoft.com/office/drawing/2014/main" id="{F3DCA734-D020-4B43-A0C3-316408C01F46}"/>
              </a:ext>
            </a:extLst>
          </p:cNvPr>
          <p:cNvGrpSpPr/>
          <p:nvPr/>
        </p:nvGrpSpPr>
        <p:grpSpPr>
          <a:xfrm>
            <a:off x="1228725" y="2136286"/>
            <a:ext cx="7610475" cy="2160002"/>
            <a:chOff x="0" y="-1"/>
            <a:chExt cx="4314421" cy="151629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1" name="Freeform 24">
              <a:extLst>
                <a:ext uri="{FF2B5EF4-FFF2-40B4-BE49-F238E27FC236}">
                  <a16:creationId xmlns:a16="http://schemas.microsoft.com/office/drawing/2014/main" id="{7EC2BBC3-C41F-4B95-AEA4-739BE2FF1E58}"/>
                </a:ext>
              </a:extLst>
            </p:cNvPr>
            <p:cNvSpPr/>
            <p:nvPr/>
          </p:nvSpPr>
          <p:spPr>
            <a:xfrm>
              <a:off x="0" y="-1"/>
              <a:ext cx="431442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63" name="Group 44">
            <a:extLst>
              <a:ext uri="{FF2B5EF4-FFF2-40B4-BE49-F238E27FC236}">
                <a16:creationId xmlns:a16="http://schemas.microsoft.com/office/drawing/2014/main" id="{F68DBDB1-4FAA-4425-AECC-1DD7787057B4}"/>
              </a:ext>
            </a:extLst>
          </p:cNvPr>
          <p:cNvGrpSpPr/>
          <p:nvPr/>
        </p:nvGrpSpPr>
        <p:grpSpPr>
          <a:xfrm>
            <a:off x="1243965" y="4773705"/>
            <a:ext cx="7595235" cy="2160000"/>
            <a:chOff x="0" y="0"/>
            <a:chExt cx="3860862" cy="110008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1B2F8895-47B8-4771-95DF-CEB6D1B6AFD6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98" name="Group 44">
            <a:extLst>
              <a:ext uri="{FF2B5EF4-FFF2-40B4-BE49-F238E27FC236}">
                <a16:creationId xmlns:a16="http://schemas.microsoft.com/office/drawing/2014/main" id="{1B9E1B0D-6C73-496F-B523-934FE611E5E6}"/>
              </a:ext>
            </a:extLst>
          </p:cNvPr>
          <p:cNvGrpSpPr/>
          <p:nvPr/>
        </p:nvGrpSpPr>
        <p:grpSpPr>
          <a:xfrm>
            <a:off x="1228725" y="7411122"/>
            <a:ext cx="7595235" cy="2160000"/>
            <a:chOff x="0" y="0"/>
            <a:chExt cx="3860862" cy="110008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01" name="Freeform 45">
              <a:extLst>
                <a:ext uri="{FF2B5EF4-FFF2-40B4-BE49-F238E27FC236}">
                  <a16:creationId xmlns:a16="http://schemas.microsoft.com/office/drawing/2014/main" id="{7BF2E41B-B040-4ABF-976E-A4C02FFBA8B1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04" name="TextBox 31">
            <a:extLst>
              <a:ext uri="{FF2B5EF4-FFF2-40B4-BE49-F238E27FC236}">
                <a16:creationId xmlns:a16="http://schemas.microsoft.com/office/drawing/2014/main" id="{6A3279E9-0520-4F2A-9723-69B98E1A9058}"/>
              </a:ext>
            </a:extLst>
          </p:cNvPr>
          <p:cNvSpPr txBox="1"/>
          <p:nvPr/>
        </p:nvSpPr>
        <p:spPr>
          <a:xfrm>
            <a:off x="1607462" y="2771222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0" indent="-91440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4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各項會議發展會議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25" name="Picture 9">
            <a:extLst>
              <a:ext uri="{FF2B5EF4-FFF2-40B4-BE49-F238E27FC236}">
                <a16:creationId xmlns:a16="http://schemas.microsoft.com/office/drawing/2014/main" id="{D99BAB14-84C4-43AC-A731-A8C872EE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13272" y="8679314"/>
            <a:ext cx="1571906" cy="1624709"/>
          </a:xfrm>
          <a:prstGeom prst="rect">
            <a:avLst/>
          </a:prstGeom>
        </p:spPr>
      </p:pic>
      <p:sp>
        <p:nvSpPr>
          <p:cNvPr id="105" name="TextBox 31">
            <a:extLst>
              <a:ext uri="{FF2B5EF4-FFF2-40B4-BE49-F238E27FC236}">
                <a16:creationId xmlns:a16="http://schemas.microsoft.com/office/drawing/2014/main" id="{1528FA8F-FBF8-AA95-7E1E-8E8FBD19D608}"/>
              </a:ext>
            </a:extLst>
          </p:cNvPr>
          <p:cNvSpPr txBox="1"/>
          <p:nvPr/>
        </p:nvSpPr>
        <p:spPr>
          <a:xfrm>
            <a:off x="1616987" y="5455293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5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辦理招生工作及宣導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06" name="TextBox 31">
            <a:extLst>
              <a:ext uri="{FF2B5EF4-FFF2-40B4-BE49-F238E27FC236}">
                <a16:creationId xmlns:a16="http://schemas.microsoft.com/office/drawing/2014/main" id="{B1C0F507-54BD-23C6-4E0B-21A5E05020B0}"/>
              </a:ext>
            </a:extLst>
          </p:cNvPr>
          <p:cNvSpPr txBox="1"/>
          <p:nvPr/>
        </p:nvSpPr>
        <p:spPr>
          <a:xfrm>
            <a:off x="1616987" y="7988965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6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辦理綜合性業務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16" name="TextBox 31">
            <a:extLst>
              <a:ext uri="{FF2B5EF4-FFF2-40B4-BE49-F238E27FC236}">
                <a16:creationId xmlns:a16="http://schemas.microsoft.com/office/drawing/2014/main" id="{6725F02D-69DB-1C22-2DD3-965370C1BCAE}"/>
              </a:ext>
            </a:extLst>
          </p:cNvPr>
          <p:cNvSpPr txBox="1"/>
          <p:nvPr/>
        </p:nvSpPr>
        <p:spPr>
          <a:xfrm>
            <a:off x="9144000" y="2647413"/>
            <a:ext cx="8105711" cy="1137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擬定園務行事</a:t>
            </a:r>
            <a:endParaRPr lang="en-US" altLang="zh-TW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召開園務、教學會議、勞資會議等</a:t>
            </a:r>
            <a:endParaRPr lang="en-US" altLang="zh-TW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54" name="TextBox 31">
            <a:extLst>
              <a:ext uri="{FF2B5EF4-FFF2-40B4-BE49-F238E27FC236}">
                <a16:creationId xmlns:a16="http://schemas.microsoft.com/office/drawing/2014/main" id="{33231426-69A5-7BBA-B22E-7D507F80D155}"/>
              </a:ext>
            </a:extLst>
          </p:cNvPr>
          <p:cNvSpPr txBox="1"/>
          <p:nvPr/>
        </p:nvSpPr>
        <p:spPr>
          <a:xfrm>
            <a:off x="9212222" y="5307875"/>
            <a:ext cx="8674940" cy="1137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籌辦家長參觀日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招生活動企劃與執行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03" name="TextBox 31">
            <a:extLst>
              <a:ext uri="{FF2B5EF4-FFF2-40B4-BE49-F238E27FC236}">
                <a16:creationId xmlns:a16="http://schemas.microsoft.com/office/drawing/2014/main" id="{F2482E18-E1FB-C3D2-8F61-465064C6C804}"/>
              </a:ext>
            </a:extLst>
          </p:cNvPr>
          <p:cNvSpPr txBox="1"/>
          <p:nvPr/>
        </p:nvSpPr>
        <p:spPr>
          <a:xfrm>
            <a:off x="9212222" y="7815109"/>
            <a:ext cx="8110575" cy="124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配合教育局重點工作與政策、法令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lvl="0">
              <a:lnSpc>
                <a:spcPts val="5000"/>
              </a:lnSpc>
              <a:spcBef>
                <a:spcPct val="0"/>
              </a:spcBef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   宣導、各項危機通報等。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E8D6B0B5-0E4D-32E6-93B6-8DE1CED7A53C}"/>
              </a:ext>
            </a:extLst>
          </p:cNvPr>
          <p:cNvSpPr txBox="1"/>
          <p:nvPr/>
        </p:nvSpPr>
        <p:spPr>
          <a:xfrm>
            <a:off x="7522073" y="523438"/>
            <a:ext cx="94487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園務行政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B698976F-9332-DB3F-A0A6-4AFA7F4A4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5845" y="587258"/>
            <a:ext cx="947132" cy="9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1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44">
            <a:extLst>
              <a:ext uri="{FF2B5EF4-FFF2-40B4-BE49-F238E27FC236}">
                <a16:creationId xmlns:a16="http://schemas.microsoft.com/office/drawing/2014/main" id="{89013268-F24A-610C-A1B5-E49652F83108}"/>
              </a:ext>
            </a:extLst>
          </p:cNvPr>
          <p:cNvGrpSpPr/>
          <p:nvPr/>
        </p:nvGrpSpPr>
        <p:grpSpPr>
          <a:xfrm>
            <a:off x="7086601" y="7411122"/>
            <a:ext cx="10881716" cy="2160000"/>
            <a:chOff x="0" y="0"/>
            <a:chExt cx="3860862" cy="1100085"/>
          </a:xfrm>
          <a:solidFill>
            <a:schemeClr val="bg2">
              <a:lumMod val="75000"/>
            </a:schemeClr>
          </a:solidFill>
        </p:grpSpPr>
        <p:sp>
          <p:nvSpPr>
            <p:cNvPr id="202" name="Freeform 45">
              <a:extLst>
                <a:ext uri="{FF2B5EF4-FFF2-40B4-BE49-F238E27FC236}">
                  <a16:creationId xmlns:a16="http://schemas.microsoft.com/office/drawing/2014/main" id="{43935E15-C703-0611-CD26-FCEAE2700264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7" name="Group 23">
            <a:extLst>
              <a:ext uri="{FF2B5EF4-FFF2-40B4-BE49-F238E27FC236}">
                <a16:creationId xmlns:a16="http://schemas.microsoft.com/office/drawing/2014/main" id="{9970963C-D327-6632-BA1A-2F5CC024C934}"/>
              </a:ext>
            </a:extLst>
          </p:cNvPr>
          <p:cNvGrpSpPr/>
          <p:nvPr/>
        </p:nvGrpSpPr>
        <p:grpSpPr>
          <a:xfrm>
            <a:off x="7086600" y="4741050"/>
            <a:ext cx="10972779" cy="2160002"/>
            <a:chOff x="0" y="-1"/>
            <a:chExt cx="4118311" cy="151629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8FDD6612-2D68-1B6E-4D66-6615936775A2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12" name="Group 23">
            <a:extLst>
              <a:ext uri="{FF2B5EF4-FFF2-40B4-BE49-F238E27FC236}">
                <a16:creationId xmlns:a16="http://schemas.microsoft.com/office/drawing/2014/main" id="{5408376F-F27C-6074-4D5D-F1BA9C80759C}"/>
              </a:ext>
            </a:extLst>
          </p:cNvPr>
          <p:cNvGrpSpPr/>
          <p:nvPr/>
        </p:nvGrpSpPr>
        <p:grpSpPr>
          <a:xfrm>
            <a:off x="7010400" y="2112602"/>
            <a:ext cx="11045787" cy="2160002"/>
            <a:chOff x="0" y="-1"/>
            <a:chExt cx="4118311" cy="151629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3" name="Freeform 24">
              <a:extLst>
                <a:ext uri="{FF2B5EF4-FFF2-40B4-BE49-F238E27FC236}">
                  <a16:creationId xmlns:a16="http://schemas.microsoft.com/office/drawing/2014/main" id="{51D7ED0D-7EC9-A2D7-6C87-56F90BF18571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90" name="TextBox 29">
            <a:extLst>
              <a:ext uri="{FF2B5EF4-FFF2-40B4-BE49-F238E27FC236}">
                <a16:creationId xmlns:a16="http://schemas.microsoft.com/office/drawing/2014/main" id="{E2817CF6-C8AB-45AE-97D4-F1A5D5D9D8F9}"/>
              </a:ext>
            </a:extLst>
          </p:cNvPr>
          <p:cNvSpPr txBox="1"/>
          <p:nvPr/>
        </p:nvSpPr>
        <p:spPr>
          <a:xfrm>
            <a:off x="10013901" y="1471788"/>
            <a:ext cx="951277" cy="38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400" spc="93">
                <a:solidFill>
                  <a:srgbClr val="F8EBDB"/>
                </a:solidFill>
                <a:latin typeface="Gordita Bold"/>
              </a:rPr>
              <a:t>01</a:t>
            </a:r>
          </a:p>
        </p:txBody>
      </p:sp>
      <p:grpSp>
        <p:nvGrpSpPr>
          <p:cNvPr id="158" name="Group 23">
            <a:extLst>
              <a:ext uri="{FF2B5EF4-FFF2-40B4-BE49-F238E27FC236}">
                <a16:creationId xmlns:a16="http://schemas.microsoft.com/office/drawing/2014/main" id="{F3DCA734-D020-4B43-A0C3-316408C01F46}"/>
              </a:ext>
            </a:extLst>
          </p:cNvPr>
          <p:cNvGrpSpPr/>
          <p:nvPr/>
        </p:nvGrpSpPr>
        <p:grpSpPr>
          <a:xfrm>
            <a:off x="1228726" y="2136286"/>
            <a:ext cx="6120000" cy="2160002"/>
            <a:chOff x="0" y="-1"/>
            <a:chExt cx="4314421" cy="151629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1" name="Freeform 24">
              <a:extLst>
                <a:ext uri="{FF2B5EF4-FFF2-40B4-BE49-F238E27FC236}">
                  <a16:creationId xmlns:a16="http://schemas.microsoft.com/office/drawing/2014/main" id="{7EC2BBC3-C41F-4B95-AEA4-739BE2FF1E58}"/>
                </a:ext>
              </a:extLst>
            </p:cNvPr>
            <p:cNvSpPr/>
            <p:nvPr/>
          </p:nvSpPr>
          <p:spPr>
            <a:xfrm>
              <a:off x="0" y="-1"/>
              <a:ext cx="431442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63" name="Group 44">
            <a:extLst>
              <a:ext uri="{FF2B5EF4-FFF2-40B4-BE49-F238E27FC236}">
                <a16:creationId xmlns:a16="http://schemas.microsoft.com/office/drawing/2014/main" id="{F68DBDB1-4FAA-4425-AECC-1DD7787057B4}"/>
              </a:ext>
            </a:extLst>
          </p:cNvPr>
          <p:cNvGrpSpPr/>
          <p:nvPr/>
        </p:nvGrpSpPr>
        <p:grpSpPr>
          <a:xfrm>
            <a:off x="1243965" y="4773705"/>
            <a:ext cx="6104761" cy="2160000"/>
            <a:chOff x="0" y="0"/>
            <a:chExt cx="3860862" cy="110008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1B2F8895-47B8-4771-95DF-CEB6D1B6AFD6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98" name="Group 44">
            <a:extLst>
              <a:ext uri="{FF2B5EF4-FFF2-40B4-BE49-F238E27FC236}">
                <a16:creationId xmlns:a16="http://schemas.microsoft.com/office/drawing/2014/main" id="{1B9E1B0D-6C73-496F-B523-934FE611E5E6}"/>
              </a:ext>
            </a:extLst>
          </p:cNvPr>
          <p:cNvGrpSpPr/>
          <p:nvPr/>
        </p:nvGrpSpPr>
        <p:grpSpPr>
          <a:xfrm>
            <a:off x="1228726" y="7411122"/>
            <a:ext cx="6104762" cy="2160000"/>
            <a:chOff x="0" y="0"/>
            <a:chExt cx="3860862" cy="1100085"/>
          </a:xfrm>
          <a:solidFill>
            <a:schemeClr val="bg2">
              <a:lumMod val="90000"/>
            </a:schemeClr>
          </a:solidFill>
        </p:grpSpPr>
        <p:sp>
          <p:nvSpPr>
            <p:cNvPr id="201" name="Freeform 45">
              <a:extLst>
                <a:ext uri="{FF2B5EF4-FFF2-40B4-BE49-F238E27FC236}">
                  <a16:creationId xmlns:a16="http://schemas.microsoft.com/office/drawing/2014/main" id="{7BF2E41B-B040-4ABF-976E-A4C02FFBA8B1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04" name="TextBox 31">
            <a:extLst>
              <a:ext uri="{FF2B5EF4-FFF2-40B4-BE49-F238E27FC236}">
                <a16:creationId xmlns:a16="http://schemas.microsoft.com/office/drawing/2014/main" id="{6A3279E9-0520-4F2A-9723-69B98E1A9058}"/>
              </a:ext>
            </a:extLst>
          </p:cNvPr>
          <p:cNvSpPr txBox="1"/>
          <p:nvPr/>
        </p:nvSpPr>
        <p:spPr>
          <a:xfrm>
            <a:off x="1607462" y="2771222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0" indent="-914400">
              <a:lnSpc>
                <a:spcPct val="150000"/>
              </a:lnSpc>
              <a:spcBef>
                <a:spcPct val="0"/>
              </a:spcBef>
              <a:buFont typeface="+mj-ea"/>
              <a:buAutoNum type="ea1ChtPeriod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推動課程發展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25" name="Picture 9">
            <a:extLst>
              <a:ext uri="{FF2B5EF4-FFF2-40B4-BE49-F238E27FC236}">
                <a16:creationId xmlns:a16="http://schemas.microsoft.com/office/drawing/2014/main" id="{D99BAB14-84C4-43AC-A731-A8C872EE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13272" y="8679314"/>
            <a:ext cx="1571906" cy="1624709"/>
          </a:xfrm>
          <a:prstGeom prst="rect">
            <a:avLst/>
          </a:prstGeom>
        </p:spPr>
      </p:pic>
      <p:sp>
        <p:nvSpPr>
          <p:cNvPr id="105" name="TextBox 31">
            <a:extLst>
              <a:ext uri="{FF2B5EF4-FFF2-40B4-BE49-F238E27FC236}">
                <a16:creationId xmlns:a16="http://schemas.microsoft.com/office/drawing/2014/main" id="{1528FA8F-FBF8-AA95-7E1E-8E8FBD19D608}"/>
              </a:ext>
            </a:extLst>
          </p:cNvPr>
          <p:cNvSpPr txBox="1"/>
          <p:nvPr/>
        </p:nvSpPr>
        <p:spPr>
          <a:xfrm>
            <a:off x="1616987" y="5455293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2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重要議題融入學習課程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06" name="TextBox 31">
            <a:extLst>
              <a:ext uri="{FF2B5EF4-FFF2-40B4-BE49-F238E27FC236}">
                <a16:creationId xmlns:a16="http://schemas.microsoft.com/office/drawing/2014/main" id="{B1C0F507-54BD-23C6-4E0B-21A5E05020B0}"/>
              </a:ext>
            </a:extLst>
          </p:cNvPr>
          <p:cNvSpPr txBox="1"/>
          <p:nvPr/>
        </p:nvSpPr>
        <p:spPr>
          <a:xfrm>
            <a:off x="1616987" y="7988965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3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辦理健康管理各項活動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16" name="TextBox 31">
            <a:extLst>
              <a:ext uri="{FF2B5EF4-FFF2-40B4-BE49-F238E27FC236}">
                <a16:creationId xmlns:a16="http://schemas.microsoft.com/office/drawing/2014/main" id="{6725F02D-69DB-1C22-2DD3-965370C1BCAE}"/>
              </a:ext>
            </a:extLst>
          </p:cNvPr>
          <p:cNvSpPr txBox="1"/>
          <p:nvPr/>
        </p:nvSpPr>
        <p:spPr>
          <a:xfrm>
            <a:off x="8320524" y="2577192"/>
            <a:ext cx="9357716" cy="124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召開課程發展會議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配合新課綱調整課程規劃與活動設計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54" name="TextBox 31">
            <a:extLst>
              <a:ext uri="{FF2B5EF4-FFF2-40B4-BE49-F238E27FC236}">
                <a16:creationId xmlns:a16="http://schemas.microsoft.com/office/drawing/2014/main" id="{33231426-69A5-7BBA-B22E-7D507F80D155}"/>
              </a:ext>
            </a:extLst>
          </p:cNvPr>
          <p:cNvSpPr txBox="1"/>
          <p:nvPr/>
        </p:nvSpPr>
        <p:spPr>
          <a:xfrm>
            <a:off x="8001000" y="4931224"/>
            <a:ext cx="9512234" cy="1891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結合學校特色，將健康教育、品格教育及其他重要議題如母語教學、生命教育、性平教育、安全、環境教育等融入多元學習課程。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03" name="TextBox 31">
            <a:extLst>
              <a:ext uri="{FF2B5EF4-FFF2-40B4-BE49-F238E27FC236}">
                <a16:creationId xmlns:a16="http://schemas.microsoft.com/office/drawing/2014/main" id="{F2482E18-E1FB-C3D2-8F61-465064C6C804}"/>
              </a:ext>
            </a:extLst>
          </p:cNvPr>
          <p:cNvSpPr txBox="1"/>
          <p:nvPr/>
        </p:nvSpPr>
        <p:spPr>
          <a:xfrm>
            <a:off x="8030448" y="7676128"/>
            <a:ext cx="9937868" cy="1714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身高體重測量、預防接種檢查與補種追蹤、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lvl="0">
              <a:lnSpc>
                <a:spcPts val="4500"/>
              </a:lnSpc>
              <a:spcBef>
                <a:spcPct val="0"/>
              </a:spcBef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   腸病毒宣導、健康整合篩檢、幼兒發展篩檢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lvl="0">
              <a:lnSpc>
                <a:spcPts val="4500"/>
              </a:lnSpc>
              <a:spcBef>
                <a:spcPct val="0"/>
              </a:spcBef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   等。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DCA0F657-F7E5-E6E7-4452-BCAC21781883}"/>
              </a:ext>
            </a:extLst>
          </p:cNvPr>
          <p:cNvSpPr txBox="1"/>
          <p:nvPr/>
        </p:nvSpPr>
        <p:spPr>
          <a:xfrm>
            <a:off x="7522073" y="523438"/>
            <a:ext cx="94487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教保活動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E6CADA38-4D95-3AFC-31D5-3E25A62B5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5845" y="587258"/>
            <a:ext cx="947132" cy="9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79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44">
            <a:extLst>
              <a:ext uri="{FF2B5EF4-FFF2-40B4-BE49-F238E27FC236}">
                <a16:creationId xmlns:a16="http://schemas.microsoft.com/office/drawing/2014/main" id="{89013268-F24A-610C-A1B5-E49652F83108}"/>
              </a:ext>
            </a:extLst>
          </p:cNvPr>
          <p:cNvGrpSpPr/>
          <p:nvPr/>
        </p:nvGrpSpPr>
        <p:grpSpPr>
          <a:xfrm>
            <a:off x="7010399" y="7411122"/>
            <a:ext cx="10957917" cy="2160000"/>
            <a:chOff x="0" y="0"/>
            <a:chExt cx="3860862" cy="1100085"/>
          </a:xfrm>
          <a:solidFill>
            <a:schemeClr val="bg2">
              <a:lumMod val="75000"/>
            </a:schemeClr>
          </a:solidFill>
        </p:grpSpPr>
        <p:sp>
          <p:nvSpPr>
            <p:cNvPr id="202" name="Freeform 45">
              <a:extLst>
                <a:ext uri="{FF2B5EF4-FFF2-40B4-BE49-F238E27FC236}">
                  <a16:creationId xmlns:a16="http://schemas.microsoft.com/office/drawing/2014/main" id="{43935E15-C703-0611-CD26-FCEAE2700264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7" name="Group 23">
            <a:extLst>
              <a:ext uri="{FF2B5EF4-FFF2-40B4-BE49-F238E27FC236}">
                <a16:creationId xmlns:a16="http://schemas.microsoft.com/office/drawing/2014/main" id="{9970963C-D327-6632-BA1A-2F5CC024C934}"/>
              </a:ext>
            </a:extLst>
          </p:cNvPr>
          <p:cNvGrpSpPr/>
          <p:nvPr/>
        </p:nvGrpSpPr>
        <p:grpSpPr>
          <a:xfrm>
            <a:off x="7010399" y="4741050"/>
            <a:ext cx="11048980" cy="2160002"/>
            <a:chOff x="0" y="-1"/>
            <a:chExt cx="4118311" cy="151629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8FDD6612-2D68-1B6E-4D66-6615936775A2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12" name="Group 23">
            <a:extLst>
              <a:ext uri="{FF2B5EF4-FFF2-40B4-BE49-F238E27FC236}">
                <a16:creationId xmlns:a16="http://schemas.microsoft.com/office/drawing/2014/main" id="{5408376F-F27C-6074-4D5D-F1BA9C80759C}"/>
              </a:ext>
            </a:extLst>
          </p:cNvPr>
          <p:cNvGrpSpPr/>
          <p:nvPr/>
        </p:nvGrpSpPr>
        <p:grpSpPr>
          <a:xfrm>
            <a:off x="7010400" y="2136286"/>
            <a:ext cx="11048980" cy="2160002"/>
            <a:chOff x="0" y="-1"/>
            <a:chExt cx="4118311" cy="151629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3" name="Freeform 24">
              <a:extLst>
                <a:ext uri="{FF2B5EF4-FFF2-40B4-BE49-F238E27FC236}">
                  <a16:creationId xmlns:a16="http://schemas.microsoft.com/office/drawing/2014/main" id="{51D7ED0D-7EC9-A2D7-6C87-56F90BF18571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90" name="TextBox 29">
            <a:extLst>
              <a:ext uri="{FF2B5EF4-FFF2-40B4-BE49-F238E27FC236}">
                <a16:creationId xmlns:a16="http://schemas.microsoft.com/office/drawing/2014/main" id="{E2817CF6-C8AB-45AE-97D4-F1A5D5D9D8F9}"/>
              </a:ext>
            </a:extLst>
          </p:cNvPr>
          <p:cNvSpPr txBox="1"/>
          <p:nvPr/>
        </p:nvSpPr>
        <p:spPr>
          <a:xfrm>
            <a:off x="10013901" y="1471788"/>
            <a:ext cx="951277" cy="38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400" spc="93">
                <a:solidFill>
                  <a:srgbClr val="F8EBDB"/>
                </a:solidFill>
                <a:latin typeface="Gordita Bold"/>
              </a:rPr>
              <a:t>01</a:t>
            </a:r>
          </a:p>
        </p:txBody>
      </p:sp>
      <p:grpSp>
        <p:nvGrpSpPr>
          <p:cNvPr id="158" name="Group 23">
            <a:extLst>
              <a:ext uri="{FF2B5EF4-FFF2-40B4-BE49-F238E27FC236}">
                <a16:creationId xmlns:a16="http://schemas.microsoft.com/office/drawing/2014/main" id="{F3DCA734-D020-4B43-A0C3-316408C01F46}"/>
              </a:ext>
            </a:extLst>
          </p:cNvPr>
          <p:cNvGrpSpPr/>
          <p:nvPr/>
        </p:nvGrpSpPr>
        <p:grpSpPr>
          <a:xfrm>
            <a:off x="1228725" y="2136286"/>
            <a:ext cx="6120000" cy="2160002"/>
            <a:chOff x="0" y="-1"/>
            <a:chExt cx="4314421" cy="151629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1" name="Freeform 24">
              <a:extLst>
                <a:ext uri="{FF2B5EF4-FFF2-40B4-BE49-F238E27FC236}">
                  <a16:creationId xmlns:a16="http://schemas.microsoft.com/office/drawing/2014/main" id="{7EC2BBC3-C41F-4B95-AEA4-739BE2FF1E58}"/>
                </a:ext>
              </a:extLst>
            </p:cNvPr>
            <p:cNvSpPr/>
            <p:nvPr/>
          </p:nvSpPr>
          <p:spPr>
            <a:xfrm>
              <a:off x="0" y="-1"/>
              <a:ext cx="431442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63" name="Group 44">
            <a:extLst>
              <a:ext uri="{FF2B5EF4-FFF2-40B4-BE49-F238E27FC236}">
                <a16:creationId xmlns:a16="http://schemas.microsoft.com/office/drawing/2014/main" id="{F68DBDB1-4FAA-4425-AECC-1DD7787057B4}"/>
              </a:ext>
            </a:extLst>
          </p:cNvPr>
          <p:cNvGrpSpPr/>
          <p:nvPr/>
        </p:nvGrpSpPr>
        <p:grpSpPr>
          <a:xfrm>
            <a:off x="1243965" y="4773705"/>
            <a:ext cx="6120001" cy="2160000"/>
            <a:chOff x="0" y="0"/>
            <a:chExt cx="3860862" cy="110008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1B2F8895-47B8-4771-95DF-CEB6D1B6AFD6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98" name="Group 44">
            <a:extLst>
              <a:ext uri="{FF2B5EF4-FFF2-40B4-BE49-F238E27FC236}">
                <a16:creationId xmlns:a16="http://schemas.microsoft.com/office/drawing/2014/main" id="{1B9E1B0D-6C73-496F-B523-934FE611E5E6}"/>
              </a:ext>
            </a:extLst>
          </p:cNvPr>
          <p:cNvGrpSpPr/>
          <p:nvPr/>
        </p:nvGrpSpPr>
        <p:grpSpPr>
          <a:xfrm>
            <a:off x="1228726" y="7411122"/>
            <a:ext cx="6120000" cy="2160000"/>
            <a:chOff x="0" y="0"/>
            <a:chExt cx="3860862" cy="1100085"/>
          </a:xfrm>
          <a:solidFill>
            <a:schemeClr val="bg2">
              <a:lumMod val="90000"/>
            </a:schemeClr>
          </a:solidFill>
        </p:grpSpPr>
        <p:sp>
          <p:nvSpPr>
            <p:cNvPr id="201" name="Freeform 45">
              <a:extLst>
                <a:ext uri="{FF2B5EF4-FFF2-40B4-BE49-F238E27FC236}">
                  <a16:creationId xmlns:a16="http://schemas.microsoft.com/office/drawing/2014/main" id="{7BF2E41B-B040-4ABF-976E-A4C02FFBA8B1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04" name="TextBox 31">
            <a:extLst>
              <a:ext uri="{FF2B5EF4-FFF2-40B4-BE49-F238E27FC236}">
                <a16:creationId xmlns:a16="http://schemas.microsoft.com/office/drawing/2014/main" id="{6A3279E9-0520-4F2A-9723-69B98E1A9058}"/>
              </a:ext>
            </a:extLst>
          </p:cNvPr>
          <p:cNvSpPr txBox="1"/>
          <p:nvPr/>
        </p:nvSpPr>
        <p:spPr>
          <a:xfrm>
            <a:off x="1315995" y="2745601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0" indent="-91440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4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推動幼兒健康活動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25" name="Picture 9">
            <a:extLst>
              <a:ext uri="{FF2B5EF4-FFF2-40B4-BE49-F238E27FC236}">
                <a16:creationId xmlns:a16="http://schemas.microsoft.com/office/drawing/2014/main" id="{D99BAB14-84C4-43AC-A731-A8C872EE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13272" y="8679314"/>
            <a:ext cx="1571906" cy="1624709"/>
          </a:xfrm>
          <a:prstGeom prst="rect">
            <a:avLst/>
          </a:prstGeom>
        </p:spPr>
      </p:pic>
      <p:sp>
        <p:nvSpPr>
          <p:cNvPr id="105" name="TextBox 31">
            <a:extLst>
              <a:ext uri="{FF2B5EF4-FFF2-40B4-BE49-F238E27FC236}">
                <a16:creationId xmlns:a16="http://schemas.microsoft.com/office/drawing/2014/main" id="{1528FA8F-FBF8-AA95-7E1E-8E8FBD19D608}"/>
              </a:ext>
            </a:extLst>
          </p:cNvPr>
          <p:cNvSpPr txBox="1"/>
          <p:nvPr/>
        </p:nvSpPr>
        <p:spPr>
          <a:xfrm>
            <a:off x="1334530" y="5457376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5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辦理特殊教育教學服務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06" name="TextBox 31">
            <a:extLst>
              <a:ext uri="{FF2B5EF4-FFF2-40B4-BE49-F238E27FC236}">
                <a16:creationId xmlns:a16="http://schemas.microsoft.com/office/drawing/2014/main" id="{B1C0F507-54BD-23C6-4E0B-21A5E05020B0}"/>
              </a:ext>
            </a:extLst>
          </p:cNvPr>
          <p:cNvSpPr txBox="1"/>
          <p:nvPr/>
        </p:nvSpPr>
        <p:spPr>
          <a:xfrm>
            <a:off x="1371600" y="8062140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6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落實營養與安全飲食教育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16" name="TextBox 31">
            <a:extLst>
              <a:ext uri="{FF2B5EF4-FFF2-40B4-BE49-F238E27FC236}">
                <a16:creationId xmlns:a16="http://schemas.microsoft.com/office/drawing/2014/main" id="{6725F02D-69DB-1C22-2DD3-965370C1BCAE}"/>
              </a:ext>
            </a:extLst>
          </p:cNvPr>
          <p:cNvSpPr txBox="1"/>
          <p:nvPr/>
        </p:nvSpPr>
        <p:spPr>
          <a:xfrm>
            <a:off x="7613136" y="2572526"/>
            <a:ext cx="9357716" cy="124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每日</a:t>
            </a:r>
            <a:r>
              <a:rPr lang="en-US" altLang="zh-TW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30</a:t>
            </a: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分鐘大肌肉活動、每月全園性主題、體能活動等。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54" name="TextBox 31">
            <a:extLst>
              <a:ext uri="{FF2B5EF4-FFF2-40B4-BE49-F238E27FC236}">
                <a16:creationId xmlns:a16="http://schemas.microsoft.com/office/drawing/2014/main" id="{33231426-69A5-7BBA-B22E-7D507F80D155}"/>
              </a:ext>
            </a:extLst>
          </p:cNvPr>
          <p:cNvSpPr txBox="1"/>
          <p:nvPr/>
        </p:nvSpPr>
        <p:spPr>
          <a:xfrm>
            <a:off x="7613136" y="4953445"/>
            <a:ext cx="9512234" cy="1891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辦理特教生鑑定安置、轉銜等工作。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相關巡迴輔導人員申請、</a:t>
            </a: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擬定個別化教育計畫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03" name="TextBox 31">
            <a:extLst>
              <a:ext uri="{FF2B5EF4-FFF2-40B4-BE49-F238E27FC236}">
                <a16:creationId xmlns:a16="http://schemas.microsoft.com/office/drawing/2014/main" id="{F2482E18-E1FB-C3D2-8F61-465064C6C804}"/>
              </a:ext>
            </a:extLst>
          </p:cNvPr>
          <p:cNvSpPr txBox="1"/>
          <p:nvPr/>
        </p:nvSpPr>
        <p:spPr>
          <a:xfrm>
            <a:off x="7175145" y="7922248"/>
            <a:ext cx="9937868" cy="1137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28700" lvl="1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配合政策，每日餐點至食材登錄平台登錄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1028700" lvl="1" indent="-571500">
              <a:lnSpc>
                <a:spcPts val="45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供應有機米作為午餐食材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DCA0F657-F7E5-E6E7-4452-BCAC21781883}"/>
              </a:ext>
            </a:extLst>
          </p:cNvPr>
          <p:cNvSpPr txBox="1"/>
          <p:nvPr/>
        </p:nvSpPr>
        <p:spPr>
          <a:xfrm>
            <a:off x="7522073" y="523438"/>
            <a:ext cx="94487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教保活動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E6CADA38-4D95-3AFC-31D5-3E25A62B5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5845" y="587258"/>
            <a:ext cx="947132" cy="9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62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44">
            <a:extLst>
              <a:ext uri="{FF2B5EF4-FFF2-40B4-BE49-F238E27FC236}">
                <a16:creationId xmlns:a16="http://schemas.microsoft.com/office/drawing/2014/main" id="{89013268-F24A-610C-A1B5-E49652F83108}"/>
              </a:ext>
            </a:extLst>
          </p:cNvPr>
          <p:cNvGrpSpPr/>
          <p:nvPr/>
        </p:nvGrpSpPr>
        <p:grpSpPr>
          <a:xfrm>
            <a:off x="7522073" y="7411122"/>
            <a:ext cx="10446243" cy="2160000"/>
            <a:chOff x="0" y="0"/>
            <a:chExt cx="3860862" cy="1100085"/>
          </a:xfrm>
          <a:solidFill>
            <a:srgbClr val="FFA071"/>
          </a:solidFill>
        </p:grpSpPr>
        <p:sp>
          <p:nvSpPr>
            <p:cNvPr id="202" name="Freeform 45">
              <a:extLst>
                <a:ext uri="{FF2B5EF4-FFF2-40B4-BE49-F238E27FC236}">
                  <a16:creationId xmlns:a16="http://schemas.microsoft.com/office/drawing/2014/main" id="{43935E15-C703-0611-CD26-FCEAE2700264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17" name="Group 23">
            <a:extLst>
              <a:ext uri="{FF2B5EF4-FFF2-40B4-BE49-F238E27FC236}">
                <a16:creationId xmlns:a16="http://schemas.microsoft.com/office/drawing/2014/main" id="{9970963C-D327-6632-BA1A-2F5CC024C934}"/>
              </a:ext>
            </a:extLst>
          </p:cNvPr>
          <p:cNvGrpSpPr/>
          <p:nvPr/>
        </p:nvGrpSpPr>
        <p:grpSpPr>
          <a:xfrm>
            <a:off x="7522074" y="4790178"/>
            <a:ext cx="10537306" cy="2160002"/>
            <a:chOff x="0" y="-1"/>
            <a:chExt cx="4118311" cy="151629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8FDD6612-2D68-1B6E-4D66-6615936775A2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12" name="Group 23">
            <a:extLst>
              <a:ext uri="{FF2B5EF4-FFF2-40B4-BE49-F238E27FC236}">
                <a16:creationId xmlns:a16="http://schemas.microsoft.com/office/drawing/2014/main" id="{5408376F-F27C-6074-4D5D-F1BA9C80759C}"/>
              </a:ext>
            </a:extLst>
          </p:cNvPr>
          <p:cNvGrpSpPr/>
          <p:nvPr/>
        </p:nvGrpSpPr>
        <p:grpSpPr>
          <a:xfrm>
            <a:off x="7522074" y="2136286"/>
            <a:ext cx="10537306" cy="2160002"/>
            <a:chOff x="0" y="-1"/>
            <a:chExt cx="4118311" cy="1516298"/>
          </a:xfrm>
          <a:solidFill>
            <a:srgbClr val="FFA7D3"/>
          </a:solidFill>
        </p:grpSpPr>
        <p:sp>
          <p:nvSpPr>
            <p:cNvPr id="113" name="Freeform 24">
              <a:extLst>
                <a:ext uri="{FF2B5EF4-FFF2-40B4-BE49-F238E27FC236}">
                  <a16:creationId xmlns:a16="http://schemas.microsoft.com/office/drawing/2014/main" id="{51D7ED0D-7EC9-A2D7-6C87-56F90BF18571}"/>
                </a:ext>
              </a:extLst>
            </p:cNvPr>
            <p:cNvSpPr/>
            <p:nvPr/>
          </p:nvSpPr>
          <p:spPr>
            <a:xfrm>
              <a:off x="0" y="-1"/>
              <a:ext cx="411831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solidFill>
              <a:srgbClr val="FFB7B7"/>
            </a:solidFill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90" name="TextBox 29">
            <a:extLst>
              <a:ext uri="{FF2B5EF4-FFF2-40B4-BE49-F238E27FC236}">
                <a16:creationId xmlns:a16="http://schemas.microsoft.com/office/drawing/2014/main" id="{E2817CF6-C8AB-45AE-97D4-F1A5D5D9D8F9}"/>
              </a:ext>
            </a:extLst>
          </p:cNvPr>
          <p:cNvSpPr txBox="1"/>
          <p:nvPr/>
        </p:nvSpPr>
        <p:spPr>
          <a:xfrm>
            <a:off x="10013901" y="1471788"/>
            <a:ext cx="951277" cy="38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400" spc="93">
                <a:solidFill>
                  <a:srgbClr val="F8EBDB"/>
                </a:solidFill>
                <a:latin typeface="Gordita Bold"/>
              </a:rPr>
              <a:t>01</a:t>
            </a:r>
          </a:p>
        </p:txBody>
      </p:sp>
      <p:grpSp>
        <p:nvGrpSpPr>
          <p:cNvPr id="158" name="Group 23">
            <a:extLst>
              <a:ext uri="{FF2B5EF4-FFF2-40B4-BE49-F238E27FC236}">
                <a16:creationId xmlns:a16="http://schemas.microsoft.com/office/drawing/2014/main" id="{F3DCA734-D020-4B43-A0C3-316408C01F46}"/>
              </a:ext>
            </a:extLst>
          </p:cNvPr>
          <p:cNvGrpSpPr/>
          <p:nvPr/>
        </p:nvGrpSpPr>
        <p:grpSpPr>
          <a:xfrm>
            <a:off x="1228725" y="2136286"/>
            <a:ext cx="7229475" cy="2160002"/>
            <a:chOff x="0" y="-1"/>
            <a:chExt cx="4314421" cy="1516298"/>
          </a:xfrm>
          <a:solidFill>
            <a:srgbClr val="FFCCCC"/>
          </a:solidFill>
        </p:grpSpPr>
        <p:sp>
          <p:nvSpPr>
            <p:cNvPr id="161" name="Freeform 24">
              <a:extLst>
                <a:ext uri="{FF2B5EF4-FFF2-40B4-BE49-F238E27FC236}">
                  <a16:creationId xmlns:a16="http://schemas.microsoft.com/office/drawing/2014/main" id="{7EC2BBC3-C41F-4B95-AEA4-739BE2FF1E58}"/>
                </a:ext>
              </a:extLst>
            </p:cNvPr>
            <p:cNvSpPr/>
            <p:nvPr/>
          </p:nvSpPr>
          <p:spPr>
            <a:xfrm>
              <a:off x="0" y="-1"/>
              <a:ext cx="4314421" cy="1516298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163" name="Group 44">
            <a:extLst>
              <a:ext uri="{FF2B5EF4-FFF2-40B4-BE49-F238E27FC236}">
                <a16:creationId xmlns:a16="http://schemas.microsoft.com/office/drawing/2014/main" id="{F68DBDB1-4FAA-4425-AECC-1DD7787057B4}"/>
              </a:ext>
            </a:extLst>
          </p:cNvPr>
          <p:cNvGrpSpPr/>
          <p:nvPr/>
        </p:nvGrpSpPr>
        <p:grpSpPr>
          <a:xfrm>
            <a:off x="1243965" y="4773705"/>
            <a:ext cx="7214235" cy="2160000"/>
            <a:chOff x="0" y="0"/>
            <a:chExt cx="3860862" cy="110008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1B2F8895-47B8-4771-95DF-CEB6D1B6AFD6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98" name="Group 44">
            <a:extLst>
              <a:ext uri="{FF2B5EF4-FFF2-40B4-BE49-F238E27FC236}">
                <a16:creationId xmlns:a16="http://schemas.microsoft.com/office/drawing/2014/main" id="{1B9E1B0D-6C73-496F-B523-934FE611E5E6}"/>
              </a:ext>
            </a:extLst>
          </p:cNvPr>
          <p:cNvGrpSpPr/>
          <p:nvPr/>
        </p:nvGrpSpPr>
        <p:grpSpPr>
          <a:xfrm>
            <a:off x="1228725" y="7411122"/>
            <a:ext cx="7229475" cy="2160000"/>
            <a:chOff x="0" y="0"/>
            <a:chExt cx="3860862" cy="1100085"/>
          </a:xfrm>
          <a:solidFill>
            <a:srgbClr val="FFB28B"/>
          </a:solidFill>
        </p:grpSpPr>
        <p:sp>
          <p:nvSpPr>
            <p:cNvPr id="201" name="Freeform 45">
              <a:extLst>
                <a:ext uri="{FF2B5EF4-FFF2-40B4-BE49-F238E27FC236}">
                  <a16:creationId xmlns:a16="http://schemas.microsoft.com/office/drawing/2014/main" id="{7BF2E41B-B040-4ABF-976E-A4C02FFBA8B1}"/>
                </a:ext>
              </a:extLst>
            </p:cNvPr>
            <p:cNvSpPr/>
            <p:nvPr/>
          </p:nvSpPr>
          <p:spPr>
            <a:xfrm>
              <a:off x="0" y="0"/>
              <a:ext cx="3860862" cy="1100085"/>
            </a:xfrm>
            <a:custGeom>
              <a:avLst/>
              <a:gdLst/>
              <a:ahLst/>
              <a:cxnLst/>
              <a:rect l="l" t="t" r="r" b="b"/>
              <a:pathLst>
                <a:path w="3860862" h="1100085">
                  <a:moveTo>
                    <a:pt x="3736402" y="1100085"/>
                  </a:moveTo>
                  <a:lnTo>
                    <a:pt x="124460" y="1100085"/>
                  </a:lnTo>
                  <a:cubicBezTo>
                    <a:pt x="55880" y="1100085"/>
                    <a:pt x="0" y="1044205"/>
                    <a:pt x="0" y="9756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36402" y="0"/>
                  </a:lnTo>
                  <a:cubicBezTo>
                    <a:pt x="3804982" y="0"/>
                    <a:pt x="3860862" y="55880"/>
                    <a:pt x="3860862" y="124460"/>
                  </a:cubicBezTo>
                  <a:lnTo>
                    <a:pt x="3860862" y="975625"/>
                  </a:lnTo>
                  <a:cubicBezTo>
                    <a:pt x="3860862" y="1044205"/>
                    <a:pt x="3804982" y="1100085"/>
                    <a:pt x="3736402" y="1100085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04" name="TextBox 31">
            <a:extLst>
              <a:ext uri="{FF2B5EF4-FFF2-40B4-BE49-F238E27FC236}">
                <a16:creationId xmlns:a16="http://schemas.microsoft.com/office/drawing/2014/main" id="{6A3279E9-0520-4F2A-9723-69B98E1A9058}"/>
              </a:ext>
            </a:extLst>
          </p:cNvPr>
          <p:cNvSpPr txBox="1"/>
          <p:nvPr/>
        </p:nvSpPr>
        <p:spPr>
          <a:xfrm>
            <a:off x="1607462" y="2771222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0" indent="-914400">
              <a:lnSpc>
                <a:spcPct val="150000"/>
              </a:lnSpc>
              <a:spcBef>
                <a:spcPct val="0"/>
              </a:spcBef>
              <a:buFont typeface="+mj-ea"/>
              <a:buAutoNum type="ea1ChtPeriod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教學環境設備維護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25" name="Picture 9">
            <a:extLst>
              <a:ext uri="{FF2B5EF4-FFF2-40B4-BE49-F238E27FC236}">
                <a16:creationId xmlns:a16="http://schemas.microsoft.com/office/drawing/2014/main" id="{D99BAB14-84C4-43AC-A731-A8C872EE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13272" y="8679314"/>
            <a:ext cx="1571906" cy="1624709"/>
          </a:xfrm>
          <a:prstGeom prst="rect">
            <a:avLst/>
          </a:prstGeom>
        </p:spPr>
      </p:pic>
      <p:sp>
        <p:nvSpPr>
          <p:cNvPr id="105" name="TextBox 31">
            <a:extLst>
              <a:ext uri="{FF2B5EF4-FFF2-40B4-BE49-F238E27FC236}">
                <a16:creationId xmlns:a16="http://schemas.microsoft.com/office/drawing/2014/main" id="{1528FA8F-FBF8-AA95-7E1E-8E8FBD19D608}"/>
              </a:ext>
            </a:extLst>
          </p:cNvPr>
          <p:cNvSpPr txBox="1"/>
          <p:nvPr/>
        </p:nvSpPr>
        <p:spPr>
          <a:xfrm>
            <a:off x="1616987" y="5455293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2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改善教學環境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06" name="TextBox 31">
            <a:extLst>
              <a:ext uri="{FF2B5EF4-FFF2-40B4-BE49-F238E27FC236}">
                <a16:creationId xmlns:a16="http://schemas.microsoft.com/office/drawing/2014/main" id="{B1C0F507-54BD-23C6-4E0B-21A5E05020B0}"/>
              </a:ext>
            </a:extLst>
          </p:cNvPr>
          <p:cNvSpPr txBox="1"/>
          <p:nvPr/>
        </p:nvSpPr>
        <p:spPr>
          <a:xfrm>
            <a:off x="1616987" y="7988965"/>
            <a:ext cx="9357716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0" indent="-742950">
              <a:lnSpc>
                <a:spcPct val="150000"/>
              </a:lnSpc>
              <a:spcBef>
                <a:spcPct val="0"/>
              </a:spcBef>
              <a:buFont typeface="+mj-ea"/>
              <a:buAutoNum type="ea1ChtPeriod" startAt="3"/>
            </a:pPr>
            <a:r>
              <a:rPr lang="zh-TW" altLang="en-US" sz="3600" u="none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辦理各項安全設備檢修申報</a:t>
            </a:r>
            <a:endParaRPr lang="en-US" sz="3600" u="none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16" name="TextBox 31">
            <a:extLst>
              <a:ext uri="{FF2B5EF4-FFF2-40B4-BE49-F238E27FC236}">
                <a16:creationId xmlns:a16="http://schemas.microsoft.com/office/drawing/2014/main" id="{6725F02D-69DB-1C22-2DD3-965370C1BCAE}"/>
              </a:ext>
            </a:extLst>
          </p:cNvPr>
          <p:cNvSpPr txBox="1"/>
          <p:nvPr/>
        </p:nvSpPr>
        <p:spPr>
          <a:xfrm>
            <a:off x="8785541" y="2333372"/>
            <a:ext cx="8934139" cy="1891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添購圖書、教具等建置教學情境、植栽綠化美化。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每學期定期清潔打掃及消毒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DCA0F657-F7E5-E6E7-4452-BCAC21781883}"/>
              </a:ext>
            </a:extLst>
          </p:cNvPr>
          <p:cNvSpPr txBox="1"/>
          <p:nvPr/>
        </p:nvSpPr>
        <p:spPr>
          <a:xfrm>
            <a:off x="7522073" y="523438"/>
            <a:ext cx="94487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環境規劃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E6CADA38-4D95-3AFC-31D5-3E25A62B5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5845" y="587258"/>
            <a:ext cx="947132" cy="962888"/>
          </a:xfrm>
          <a:prstGeom prst="rect">
            <a:avLst/>
          </a:prstGeom>
        </p:spPr>
      </p:pic>
      <p:sp>
        <p:nvSpPr>
          <p:cNvPr id="26" name="TextBox 31">
            <a:extLst>
              <a:ext uri="{FF2B5EF4-FFF2-40B4-BE49-F238E27FC236}">
                <a16:creationId xmlns:a16="http://schemas.microsoft.com/office/drawing/2014/main" id="{AF7D217C-AB12-F91E-F65C-5D12BA3F1DB5}"/>
              </a:ext>
            </a:extLst>
          </p:cNvPr>
          <p:cNvSpPr txBox="1"/>
          <p:nvPr/>
        </p:nvSpPr>
        <p:spPr>
          <a:xfrm>
            <a:off x="8785542" y="5143500"/>
            <a:ext cx="8934139" cy="124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執行年度設備預算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提報園舍修繕計畫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15EB20FE-CF25-33AD-D15E-67256532DFF2}"/>
              </a:ext>
            </a:extLst>
          </p:cNvPr>
          <p:cNvSpPr txBox="1"/>
          <p:nvPr/>
        </p:nvSpPr>
        <p:spPr>
          <a:xfrm>
            <a:off x="8746188" y="7739537"/>
            <a:ext cx="8934139" cy="124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消防、建築物等安全檢查申報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571500" lvl="0" indent="-571500">
              <a:lnSpc>
                <a:spcPts val="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3600" spc="93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園內設施設備定期檢修</a:t>
            </a:r>
            <a:endParaRPr lang="en-US" altLang="zh-TW" sz="3600" spc="93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261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17">
            <a:extLst>
              <a:ext uri="{FF2B5EF4-FFF2-40B4-BE49-F238E27FC236}">
                <a16:creationId xmlns:a16="http://schemas.microsoft.com/office/drawing/2014/main" id="{2923EE80-4F53-4760-92C7-CDEABEEDC7A2}"/>
              </a:ext>
            </a:extLst>
          </p:cNvPr>
          <p:cNvSpPr txBox="1"/>
          <p:nvPr/>
        </p:nvSpPr>
        <p:spPr>
          <a:xfrm>
            <a:off x="685800" y="715878"/>
            <a:ext cx="94487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葫蘆附幼基本資料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1A07A254-F63B-44C2-807B-C6327031FAA3}"/>
              </a:ext>
            </a:extLst>
          </p:cNvPr>
          <p:cNvGrpSpPr/>
          <p:nvPr/>
        </p:nvGrpSpPr>
        <p:grpSpPr>
          <a:xfrm>
            <a:off x="1219200" y="2324100"/>
            <a:ext cx="15120000" cy="1440000"/>
            <a:chOff x="1634592" y="3684912"/>
            <a:chExt cx="5480340" cy="1000216"/>
          </a:xfrm>
        </p:grpSpPr>
        <p:grpSp>
          <p:nvGrpSpPr>
            <p:cNvPr id="166" name="Group 18">
              <a:extLst>
                <a:ext uri="{FF2B5EF4-FFF2-40B4-BE49-F238E27FC236}">
                  <a16:creationId xmlns:a16="http://schemas.microsoft.com/office/drawing/2014/main" id="{61D44291-45FF-47C5-8274-C1F94B476010}"/>
                </a:ext>
              </a:extLst>
            </p:cNvPr>
            <p:cNvGrpSpPr/>
            <p:nvPr/>
          </p:nvGrpSpPr>
          <p:grpSpPr>
            <a:xfrm rot="5400000">
              <a:off x="2590151" y="2729353"/>
              <a:ext cx="1000216" cy="2911333"/>
              <a:chOff x="0" y="0"/>
              <a:chExt cx="2354580" cy="6853488"/>
            </a:xfrm>
          </p:grpSpPr>
          <p:sp>
            <p:nvSpPr>
              <p:cNvPr id="167" name="Freeform 19">
                <a:extLst>
                  <a:ext uri="{FF2B5EF4-FFF2-40B4-BE49-F238E27FC236}">
                    <a16:creationId xmlns:a16="http://schemas.microsoft.com/office/drawing/2014/main" id="{37AA94BA-690B-4C96-9DC8-36FCC70A2E8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853489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853489">
                    <a:moveTo>
                      <a:pt x="784860" y="6786178"/>
                    </a:moveTo>
                    <a:cubicBezTo>
                      <a:pt x="905510" y="6826818"/>
                      <a:pt x="1042670" y="6853489"/>
                      <a:pt x="1177290" y="6853489"/>
                    </a:cubicBezTo>
                    <a:cubicBezTo>
                      <a:pt x="1311910" y="6853489"/>
                      <a:pt x="1441450" y="6830628"/>
                      <a:pt x="1560830" y="6789989"/>
                    </a:cubicBezTo>
                    <a:cubicBezTo>
                      <a:pt x="1563370" y="6788718"/>
                      <a:pt x="1565910" y="6788718"/>
                      <a:pt x="1568450" y="6787448"/>
                    </a:cubicBezTo>
                    <a:cubicBezTo>
                      <a:pt x="2016760" y="6624889"/>
                      <a:pt x="2346960" y="6195628"/>
                      <a:pt x="2353310" y="568171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5677383"/>
                    </a:lnTo>
                    <a:cubicBezTo>
                      <a:pt x="6350" y="6198168"/>
                      <a:pt x="331470" y="6627428"/>
                      <a:pt x="784860" y="6786178"/>
                    </a:cubicBezTo>
                    <a:close/>
                  </a:path>
                </a:pathLst>
              </a:custGeom>
              <a:solidFill>
                <a:srgbClr val="EECC8C"/>
              </a:solidFill>
            </p:spPr>
          </p:sp>
        </p:grpSp>
        <p:grpSp>
          <p:nvGrpSpPr>
            <p:cNvPr id="168" name="Group 20">
              <a:extLst>
                <a:ext uri="{FF2B5EF4-FFF2-40B4-BE49-F238E27FC236}">
                  <a16:creationId xmlns:a16="http://schemas.microsoft.com/office/drawing/2014/main" id="{0D0EF6DD-1C9F-4839-9EE0-ACF0CA2BAA2F}"/>
                </a:ext>
              </a:extLst>
            </p:cNvPr>
            <p:cNvGrpSpPr/>
            <p:nvPr/>
          </p:nvGrpSpPr>
          <p:grpSpPr>
            <a:xfrm rot="-5400000">
              <a:off x="5330321" y="2900517"/>
              <a:ext cx="1000216" cy="2569006"/>
              <a:chOff x="0" y="0"/>
              <a:chExt cx="2354580" cy="6047624"/>
            </a:xfrm>
          </p:grpSpPr>
          <p:sp>
            <p:nvSpPr>
              <p:cNvPr id="169" name="Freeform 21">
                <a:extLst>
                  <a:ext uri="{FF2B5EF4-FFF2-40B4-BE49-F238E27FC236}">
                    <a16:creationId xmlns:a16="http://schemas.microsoft.com/office/drawing/2014/main" id="{CF70D41D-2F2A-464C-BCC5-4D7E0D01063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0476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047625">
                    <a:moveTo>
                      <a:pt x="784860" y="5980314"/>
                    </a:moveTo>
                    <a:cubicBezTo>
                      <a:pt x="905510" y="6020955"/>
                      <a:pt x="1042670" y="6047625"/>
                      <a:pt x="1177290" y="6047625"/>
                    </a:cubicBezTo>
                    <a:cubicBezTo>
                      <a:pt x="1311910" y="6047625"/>
                      <a:pt x="1441450" y="6024764"/>
                      <a:pt x="1560830" y="5984125"/>
                    </a:cubicBezTo>
                    <a:cubicBezTo>
                      <a:pt x="1563370" y="5982855"/>
                      <a:pt x="1565910" y="5982855"/>
                      <a:pt x="1568450" y="5981585"/>
                    </a:cubicBezTo>
                    <a:cubicBezTo>
                      <a:pt x="2016760" y="5819025"/>
                      <a:pt x="2346960" y="5389764"/>
                      <a:pt x="2353310" y="4878334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874619"/>
                    </a:lnTo>
                    <a:cubicBezTo>
                      <a:pt x="6350" y="5392305"/>
                      <a:pt x="331470" y="5821564"/>
                      <a:pt x="784860" y="5980314"/>
                    </a:cubicBezTo>
                    <a:close/>
                  </a:path>
                </a:pathLst>
              </a:custGeom>
              <a:solidFill>
                <a:srgbClr val="EECC8C"/>
              </a:solidFill>
            </p:spPr>
          </p:sp>
        </p:grp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9CF9AA9-502B-49EF-B3C3-0D0C7B1CEF3C}"/>
              </a:ext>
            </a:extLst>
          </p:cNvPr>
          <p:cNvGrpSpPr/>
          <p:nvPr/>
        </p:nvGrpSpPr>
        <p:grpSpPr>
          <a:xfrm>
            <a:off x="1219200" y="4058792"/>
            <a:ext cx="15120000" cy="1440000"/>
            <a:chOff x="1634592" y="4920321"/>
            <a:chExt cx="5480340" cy="1000216"/>
          </a:xfrm>
        </p:grpSpPr>
        <p:grpSp>
          <p:nvGrpSpPr>
            <p:cNvPr id="172" name="Group 24">
              <a:extLst>
                <a:ext uri="{FF2B5EF4-FFF2-40B4-BE49-F238E27FC236}">
                  <a16:creationId xmlns:a16="http://schemas.microsoft.com/office/drawing/2014/main" id="{12409745-D567-49E5-B286-B8BA4FDB5652}"/>
                </a:ext>
              </a:extLst>
            </p:cNvPr>
            <p:cNvGrpSpPr/>
            <p:nvPr/>
          </p:nvGrpSpPr>
          <p:grpSpPr>
            <a:xfrm rot="5400000">
              <a:off x="2590151" y="3964762"/>
              <a:ext cx="1000216" cy="2911333"/>
              <a:chOff x="0" y="0"/>
              <a:chExt cx="2354580" cy="6853488"/>
            </a:xfrm>
          </p:grpSpPr>
          <p:sp>
            <p:nvSpPr>
              <p:cNvPr id="173" name="Freeform 25">
                <a:extLst>
                  <a:ext uri="{FF2B5EF4-FFF2-40B4-BE49-F238E27FC236}">
                    <a16:creationId xmlns:a16="http://schemas.microsoft.com/office/drawing/2014/main" id="{CE4C8F43-9566-42AD-9173-42A47DA7764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853489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853489">
                    <a:moveTo>
                      <a:pt x="784860" y="6786178"/>
                    </a:moveTo>
                    <a:cubicBezTo>
                      <a:pt x="905510" y="6826818"/>
                      <a:pt x="1042670" y="6853489"/>
                      <a:pt x="1177290" y="6853489"/>
                    </a:cubicBezTo>
                    <a:cubicBezTo>
                      <a:pt x="1311910" y="6853489"/>
                      <a:pt x="1441450" y="6830628"/>
                      <a:pt x="1560830" y="6789989"/>
                    </a:cubicBezTo>
                    <a:cubicBezTo>
                      <a:pt x="1563370" y="6788718"/>
                      <a:pt x="1565910" y="6788718"/>
                      <a:pt x="1568450" y="6787448"/>
                    </a:cubicBezTo>
                    <a:cubicBezTo>
                      <a:pt x="2016760" y="6624889"/>
                      <a:pt x="2346960" y="6195628"/>
                      <a:pt x="2353310" y="568171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5677383"/>
                    </a:lnTo>
                    <a:cubicBezTo>
                      <a:pt x="6350" y="6198168"/>
                      <a:pt x="331470" y="6627428"/>
                      <a:pt x="784860" y="6786178"/>
                    </a:cubicBezTo>
                    <a:close/>
                  </a:path>
                </a:pathLst>
              </a:custGeom>
              <a:solidFill>
                <a:srgbClr val="E8B298"/>
              </a:solidFill>
            </p:spPr>
          </p:sp>
        </p:grpSp>
        <p:grpSp>
          <p:nvGrpSpPr>
            <p:cNvPr id="174" name="Group 26">
              <a:extLst>
                <a:ext uri="{FF2B5EF4-FFF2-40B4-BE49-F238E27FC236}">
                  <a16:creationId xmlns:a16="http://schemas.microsoft.com/office/drawing/2014/main" id="{34FAC0EE-4AE7-4C4E-83D1-97E521EB9BE9}"/>
                </a:ext>
              </a:extLst>
            </p:cNvPr>
            <p:cNvGrpSpPr/>
            <p:nvPr/>
          </p:nvGrpSpPr>
          <p:grpSpPr>
            <a:xfrm rot="-5400000">
              <a:off x="5330321" y="4135926"/>
              <a:ext cx="1000216" cy="2569006"/>
              <a:chOff x="0" y="0"/>
              <a:chExt cx="2354580" cy="6047624"/>
            </a:xfrm>
          </p:grpSpPr>
          <p:sp>
            <p:nvSpPr>
              <p:cNvPr id="175" name="Freeform 27">
                <a:extLst>
                  <a:ext uri="{FF2B5EF4-FFF2-40B4-BE49-F238E27FC236}">
                    <a16:creationId xmlns:a16="http://schemas.microsoft.com/office/drawing/2014/main" id="{B0D79FCC-DB6C-4DE7-B0E3-03163DB90FED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0476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047625">
                    <a:moveTo>
                      <a:pt x="784860" y="5980314"/>
                    </a:moveTo>
                    <a:cubicBezTo>
                      <a:pt x="905510" y="6020955"/>
                      <a:pt x="1042670" y="6047625"/>
                      <a:pt x="1177290" y="6047625"/>
                    </a:cubicBezTo>
                    <a:cubicBezTo>
                      <a:pt x="1311910" y="6047625"/>
                      <a:pt x="1441450" y="6024764"/>
                      <a:pt x="1560830" y="5984125"/>
                    </a:cubicBezTo>
                    <a:cubicBezTo>
                      <a:pt x="1563370" y="5982855"/>
                      <a:pt x="1565910" y="5982855"/>
                      <a:pt x="1568450" y="5981585"/>
                    </a:cubicBezTo>
                    <a:cubicBezTo>
                      <a:pt x="2016760" y="5819025"/>
                      <a:pt x="2346960" y="5389764"/>
                      <a:pt x="2353310" y="4878334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874619"/>
                    </a:lnTo>
                    <a:cubicBezTo>
                      <a:pt x="6350" y="5392305"/>
                      <a:pt x="331470" y="5821564"/>
                      <a:pt x="784860" y="5980314"/>
                    </a:cubicBezTo>
                    <a:close/>
                  </a:path>
                </a:pathLst>
              </a:custGeom>
              <a:solidFill>
                <a:srgbClr val="E8B298"/>
              </a:solidFill>
            </p:spPr>
          </p:sp>
        </p:grp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649E65EE-8AA1-4F06-90E3-9BB354EDE7D5}"/>
              </a:ext>
            </a:extLst>
          </p:cNvPr>
          <p:cNvGrpSpPr/>
          <p:nvPr/>
        </p:nvGrpSpPr>
        <p:grpSpPr>
          <a:xfrm>
            <a:off x="1219200" y="5793484"/>
            <a:ext cx="15120000" cy="1440000"/>
            <a:chOff x="1634592" y="6156688"/>
            <a:chExt cx="5480340" cy="1000217"/>
          </a:xfrm>
        </p:grpSpPr>
        <p:grpSp>
          <p:nvGrpSpPr>
            <p:cNvPr id="178" name="Group 30">
              <a:extLst>
                <a:ext uri="{FF2B5EF4-FFF2-40B4-BE49-F238E27FC236}">
                  <a16:creationId xmlns:a16="http://schemas.microsoft.com/office/drawing/2014/main" id="{17E2044D-7A12-4EDD-AEE4-3483413F1393}"/>
                </a:ext>
              </a:extLst>
            </p:cNvPr>
            <p:cNvGrpSpPr/>
            <p:nvPr/>
          </p:nvGrpSpPr>
          <p:grpSpPr>
            <a:xfrm rot="5400000">
              <a:off x="2590151" y="5201130"/>
              <a:ext cx="1000216" cy="2911333"/>
              <a:chOff x="0" y="0"/>
              <a:chExt cx="2354580" cy="6853488"/>
            </a:xfrm>
          </p:grpSpPr>
          <p:sp>
            <p:nvSpPr>
              <p:cNvPr id="179" name="Freeform 31">
                <a:extLst>
                  <a:ext uri="{FF2B5EF4-FFF2-40B4-BE49-F238E27FC236}">
                    <a16:creationId xmlns:a16="http://schemas.microsoft.com/office/drawing/2014/main" id="{E724ED51-F098-4071-B057-2A15503B5D0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853489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853489">
                    <a:moveTo>
                      <a:pt x="784860" y="6786178"/>
                    </a:moveTo>
                    <a:cubicBezTo>
                      <a:pt x="905510" y="6826818"/>
                      <a:pt x="1042670" y="6853489"/>
                      <a:pt x="1177290" y="6853489"/>
                    </a:cubicBezTo>
                    <a:cubicBezTo>
                      <a:pt x="1311910" y="6853489"/>
                      <a:pt x="1441450" y="6830628"/>
                      <a:pt x="1560830" y="6789989"/>
                    </a:cubicBezTo>
                    <a:cubicBezTo>
                      <a:pt x="1563370" y="6788718"/>
                      <a:pt x="1565910" y="6788718"/>
                      <a:pt x="1568450" y="6787448"/>
                    </a:cubicBezTo>
                    <a:cubicBezTo>
                      <a:pt x="2016760" y="6624889"/>
                      <a:pt x="2346960" y="6195628"/>
                      <a:pt x="2353310" y="568171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5677383"/>
                    </a:lnTo>
                    <a:cubicBezTo>
                      <a:pt x="6350" y="6198168"/>
                      <a:pt x="331470" y="6627428"/>
                      <a:pt x="784860" y="6786178"/>
                    </a:cubicBezTo>
                    <a:close/>
                  </a:path>
                </a:pathLst>
              </a:custGeom>
              <a:solidFill>
                <a:srgbClr val="BDD1C5"/>
              </a:solidFill>
            </p:spPr>
          </p:sp>
        </p:grpSp>
        <p:grpSp>
          <p:nvGrpSpPr>
            <p:cNvPr id="180" name="Group 32">
              <a:extLst>
                <a:ext uri="{FF2B5EF4-FFF2-40B4-BE49-F238E27FC236}">
                  <a16:creationId xmlns:a16="http://schemas.microsoft.com/office/drawing/2014/main" id="{E8D55592-3FA6-4DFD-9F92-4AC28A8B9C83}"/>
                </a:ext>
              </a:extLst>
            </p:cNvPr>
            <p:cNvGrpSpPr/>
            <p:nvPr/>
          </p:nvGrpSpPr>
          <p:grpSpPr>
            <a:xfrm rot="-5400000">
              <a:off x="5330321" y="5372293"/>
              <a:ext cx="1000216" cy="2569006"/>
              <a:chOff x="0" y="0"/>
              <a:chExt cx="2354580" cy="6047624"/>
            </a:xfrm>
          </p:grpSpPr>
          <p:sp>
            <p:nvSpPr>
              <p:cNvPr id="181" name="Freeform 33">
                <a:extLst>
                  <a:ext uri="{FF2B5EF4-FFF2-40B4-BE49-F238E27FC236}">
                    <a16:creationId xmlns:a16="http://schemas.microsoft.com/office/drawing/2014/main" id="{C2F02F16-FD94-4C4E-9953-4B50869FCB4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0476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047625">
                    <a:moveTo>
                      <a:pt x="784860" y="5980314"/>
                    </a:moveTo>
                    <a:cubicBezTo>
                      <a:pt x="905510" y="6020955"/>
                      <a:pt x="1042670" y="6047625"/>
                      <a:pt x="1177290" y="6047625"/>
                    </a:cubicBezTo>
                    <a:cubicBezTo>
                      <a:pt x="1311910" y="6047625"/>
                      <a:pt x="1441450" y="6024764"/>
                      <a:pt x="1560830" y="5984125"/>
                    </a:cubicBezTo>
                    <a:cubicBezTo>
                      <a:pt x="1563370" y="5982855"/>
                      <a:pt x="1565910" y="5982855"/>
                      <a:pt x="1568450" y="5981585"/>
                    </a:cubicBezTo>
                    <a:cubicBezTo>
                      <a:pt x="2016760" y="5819025"/>
                      <a:pt x="2346960" y="5389764"/>
                      <a:pt x="2353310" y="4878334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874619"/>
                    </a:lnTo>
                    <a:cubicBezTo>
                      <a:pt x="6350" y="5392305"/>
                      <a:pt x="331470" y="5821564"/>
                      <a:pt x="784860" y="5980314"/>
                    </a:cubicBezTo>
                    <a:close/>
                  </a:path>
                </a:pathLst>
              </a:custGeom>
              <a:solidFill>
                <a:srgbClr val="BDD1C5"/>
              </a:solidFill>
            </p:spPr>
          </p:sp>
        </p:grp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9EFF9855-5A46-4D7B-B2AE-C9CD14ABF9DC}"/>
              </a:ext>
            </a:extLst>
          </p:cNvPr>
          <p:cNvGrpSpPr/>
          <p:nvPr/>
        </p:nvGrpSpPr>
        <p:grpSpPr>
          <a:xfrm>
            <a:off x="1219200" y="7528176"/>
            <a:ext cx="15120000" cy="1440000"/>
            <a:chOff x="1634592" y="7392097"/>
            <a:chExt cx="5480340" cy="1000216"/>
          </a:xfrm>
        </p:grpSpPr>
        <p:grpSp>
          <p:nvGrpSpPr>
            <p:cNvPr id="184" name="Group 36">
              <a:extLst>
                <a:ext uri="{FF2B5EF4-FFF2-40B4-BE49-F238E27FC236}">
                  <a16:creationId xmlns:a16="http://schemas.microsoft.com/office/drawing/2014/main" id="{25DB55F4-9B2D-4E56-96FF-696619519549}"/>
                </a:ext>
              </a:extLst>
            </p:cNvPr>
            <p:cNvGrpSpPr/>
            <p:nvPr/>
          </p:nvGrpSpPr>
          <p:grpSpPr>
            <a:xfrm rot="5400000">
              <a:off x="2504569" y="6522120"/>
              <a:ext cx="1000216" cy="2740170"/>
              <a:chOff x="0" y="0"/>
              <a:chExt cx="2354580" cy="6450556"/>
            </a:xfrm>
          </p:grpSpPr>
          <p:sp>
            <p:nvSpPr>
              <p:cNvPr id="185" name="Freeform 37">
                <a:extLst>
                  <a:ext uri="{FF2B5EF4-FFF2-40B4-BE49-F238E27FC236}">
                    <a16:creationId xmlns:a16="http://schemas.microsoft.com/office/drawing/2014/main" id="{25FF6180-86FF-41D2-9EC7-74BC1DA7ED3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45055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450556">
                    <a:moveTo>
                      <a:pt x="784860" y="6383246"/>
                    </a:moveTo>
                    <a:cubicBezTo>
                      <a:pt x="905510" y="6423887"/>
                      <a:pt x="1042670" y="6450556"/>
                      <a:pt x="1177290" y="6450556"/>
                    </a:cubicBezTo>
                    <a:cubicBezTo>
                      <a:pt x="1311910" y="6450556"/>
                      <a:pt x="1441450" y="6427696"/>
                      <a:pt x="1560830" y="6387056"/>
                    </a:cubicBezTo>
                    <a:cubicBezTo>
                      <a:pt x="1563370" y="6385787"/>
                      <a:pt x="1565910" y="6385787"/>
                      <a:pt x="1568450" y="6384516"/>
                    </a:cubicBezTo>
                    <a:cubicBezTo>
                      <a:pt x="2016760" y="6221956"/>
                      <a:pt x="2346960" y="5792696"/>
                      <a:pt x="2353310" y="528002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5276001"/>
                    </a:lnTo>
                    <a:cubicBezTo>
                      <a:pt x="6350" y="5795236"/>
                      <a:pt x="331470" y="6224496"/>
                      <a:pt x="784860" y="6383246"/>
                    </a:cubicBezTo>
                    <a:close/>
                  </a:path>
                </a:pathLst>
              </a:custGeom>
              <a:solidFill>
                <a:srgbClr val="D3A29D"/>
              </a:solidFill>
            </p:spPr>
          </p:sp>
        </p:grpSp>
        <p:grpSp>
          <p:nvGrpSpPr>
            <p:cNvPr id="186" name="Group 38">
              <a:extLst>
                <a:ext uri="{FF2B5EF4-FFF2-40B4-BE49-F238E27FC236}">
                  <a16:creationId xmlns:a16="http://schemas.microsoft.com/office/drawing/2014/main" id="{4DDA40EC-4D19-4F40-AEDA-F3BAE9265B96}"/>
                </a:ext>
              </a:extLst>
            </p:cNvPr>
            <p:cNvGrpSpPr/>
            <p:nvPr/>
          </p:nvGrpSpPr>
          <p:grpSpPr>
            <a:xfrm rot="-5400000">
              <a:off x="5244739" y="6522120"/>
              <a:ext cx="1000216" cy="2740170"/>
              <a:chOff x="0" y="0"/>
              <a:chExt cx="2354580" cy="6450556"/>
            </a:xfrm>
          </p:grpSpPr>
          <p:sp>
            <p:nvSpPr>
              <p:cNvPr id="187" name="Freeform 39">
                <a:extLst>
                  <a:ext uri="{FF2B5EF4-FFF2-40B4-BE49-F238E27FC236}">
                    <a16:creationId xmlns:a16="http://schemas.microsoft.com/office/drawing/2014/main" id="{3F2B61D9-F876-4458-8770-1E272BF0750E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450556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450556">
                    <a:moveTo>
                      <a:pt x="784860" y="6383246"/>
                    </a:moveTo>
                    <a:cubicBezTo>
                      <a:pt x="905510" y="6423887"/>
                      <a:pt x="1042670" y="6450556"/>
                      <a:pt x="1177290" y="6450556"/>
                    </a:cubicBezTo>
                    <a:cubicBezTo>
                      <a:pt x="1311910" y="6450556"/>
                      <a:pt x="1441450" y="6427696"/>
                      <a:pt x="1560830" y="6387056"/>
                    </a:cubicBezTo>
                    <a:cubicBezTo>
                      <a:pt x="1563370" y="6385787"/>
                      <a:pt x="1565910" y="6385787"/>
                      <a:pt x="1568450" y="6384516"/>
                    </a:cubicBezTo>
                    <a:cubicBezTo>
                      <a:pt x="2016760" y="6221956"/>
                      <a:pt x="2346960" y="5792696"/>
                      <a:pt x="2353310" y="528002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5276001"/>
                    </a:lnTo>
                    <a:cubicBezTo>
                      <a:pt x="6350" y="5795236"/>
                      <a:pt x="331470" y="6224496"/>
                      <a:pt x="784860" y="6383246"/>
                    </a:cubicBezTo>
                    <a:close/>
                  </a:path>
                </a:pathLst>
              </a:custGeom>
              <a:solidFill>
                <a:srgbClr val="D3A29D"/>
              </a:solidFill>
            </p:spPr>
          </p:sp>
        </p:grpSp>
      </p:grpSp>
      <p:pic>
        <p:nvPicPr>
          <p:cNvPr id="200" name="Picture 9">
            <a:extLst>
              <a:ext uri="{FF2B5EF4-FFF2-40B4-BE49-F238E27FC236}">
                <a16:creationId xmlns:a16="http://schemas.microsoft.com/office/drawing/2014/main" id="{C206AF0C-96F7-4DFD-9065-2ED9E959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32690" y="9096428"/>
            <a:ext cx="1571906" cy="1624709"/>
          </a:xfrm>
          <a:prstGeom prst="rect">
            <a:avLst/>
          </a:prstGeom>
        </p:spPr>
      </p:pic>
      <p:pic>
        <p:nvPicPr>
          <p:cNvPr id="201" name="Picture 9">
            <a:extLst>
              <a:ext uri="{FF2B5EF4-FFF2-40B4-BE49-F238E27FC236}">
                <a16:creationId xmlns:a16="http://schemas.microsoft.com/office/drawing/2014/main" id="{66342A6F-B258-410C-913F-5FF0FEA4A2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5400" y="8967400"/>
            <a:ext cx="1571906" cy="1624709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D1C2C386-FCF7-4307-97F0-994F7DC98ABB}"/>
              </a:ext>
            </a:extLst>
          </p:cNvPr>
          <p:cNvSpPr txBox="1"/>
          <p:nvPr/>
        </p:nvSpPr>
        <p:spPr>
          <a:xfrm>
            <a:off x="1981200" y="2705100"/>
            <a:ext cx="13944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本校附設幼兒園於民國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76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年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6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月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25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日奉教育局指定成立。</a:t>
            </a:r>
            <a:r>
              <a:rPr lang="zh-TW" altLang="zh-TW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202" name="文字方塊 201">
            <a:extLst>
              <a:ext uri="{FF2B5EF4-FFF2-40B4-BE49-F238E27FC236}">
                <a16:creationId xmlns:a16="http://schemas.microsoft.com/office/drawing/2014/main" id="{15552A29-1F7E-4496-860A-4828392A231F}"/>
              </a:ext>
            </a:extLst>
          </p:cNvPr>
          <p:cNvSpPr txBox="1"/>
          <p:nvPr/>
        </p:nvSpPr>
        <p:spPr>
          <a:xfrm>
            <a:off x="1981200" y="4433355"/>
            <a:ext cx="1394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目前設立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5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班，招收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2~6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歲學齡前幼兒，共有幼生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120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人。</a:t>
            </a:r>
          </a:p>
        </p:txBody>
      </p:sp>
      <p:sp>
        <p:nvSpPr>
          <p:cNvPr id="203" name="文字方塊 202">
            <a:extLst>
              <a:ext uri="{FF2B5EF4-FFF2-40B4-BE49-F238E27FC236}">
                <a16:creationId xmlns:a16="http://schemas.microsoft.com/office/drawing/2014/main" id="{7BA392F8-0FC5-4447-BB7B-70FBB1382BDF}"/>
              </a:ext>
            </a:extLst>
          </p:cNvPr>
          <p:cNvSpPr txBox="1"/>
          <p:nvPr/>
        </p:nvSpPr>
        <p:spPr>
          <a:xfrm>
            <a:off x="1981200" y="6250872"/>
            <a:ext cx="1394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校長兼園長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位、</a:t>
            </a:r>
            <a:r>
              <a:rPr lang="zh-TW" altLang="en-US" sz="4000" kern="0" dirty="0">
                <a:solidFill>
                  <a:srgbClr val="00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合格幼教</a:t>
            </a:r>
            <a:r>
              <a:rPr lang="zh-TW" altLang="zh-TW" sz="4000" kern="0" dirty="0">
                <a:solidFill>
                  <a:srgbClr val="000000"/>
                </a:solidFill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師</a:t>
            </a:r>
            <a:r>
              <a:rPr lang="en-US" altLang="zh-TW" sz="4000" kern="0" dirty="0">
                <a:solidFill>
                  <a:srgbClr val="000000"/>
                </a:solidFill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4000" kern="0" dirty="0">
                <a:solidFill>
                  <a:srgbClr val="00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位、 </a:t>
            </a:r>
            <a:r>
              <a:rPr lang="zh-TW" altLang="zh-TW" sz="4000" kern="0" dirty="0">
                <a:solidFill>
                  <a:srgbClr val="000000"/>
                </a:solidFill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教保員</a:t>
            </a:r>
            <a:r>
              <a:rPr lang="en-US" altLang="zh-TW" sz="4000" kern="0" dirty="0">
                <a:solidFill>
                  <a:srgbClr val="00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3</a:t>
            </a:r>
            <a:r>
              <a:rPr lang="zh-TW" altLang="zh-TW" sz="4000" kern="0" dirty="0">
                <a:solidFill>
                  <a:srgbClr val="000000"/>
                </a:solidFill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位，廚</a:t>
            </a:r>
            <a:r>
              <a:rPr lang="zh-TW" altLang="en-US" sz="4000" kern="0" dirty="0">
                <a:solidFill>
                  <a:srgbClr val="000000"/>
                </a:solidFill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工</a:t>
            </a:r>
            <a:r>
              <a:rPr lang="en-US" altLang="zh-TW" sz="4000" kern="0" dirty="0">
                <a:solidFill>
                  <a:srgbClr val="000000"/>
                </a:solidFill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2</a:t>
            </a:r>
            <a:r>
              <a:rPr lang="zh-TW" altLang="zh-TW" sz="4000" kern="0" dirty="0">
                <a:solidFill>
                  <a:srgbClr val="000000"/>
                </a:solidFill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位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。</a:t>
            </a:r>
          </a:p>
        </p:txBody>
      </p:sp>
      <p:sp>
        <p:nvSpPr>
          <p:cNvPr id="204" name="文字方塊 203">
            <a:extLst>
              <a:ext uri="{FF2B5EF4-FFF2-40B4-BE49-F238E27FC236}">
                <a16:creationId xmlns:a16="http://schemas.microsoft.com/office/drawing/2014/main" id="{C43DF16D-6258-4185-9814-59BAC413531D}"/>
              </a:ext>
            </a:extLst>
          </p:cNvPr>
          <p:cNvSpPr txBox="1"/>
          <p:nvPr/>
        </p:nvSpPr>
        <p:spPr>
          <a:xfrm>
            <a:off x="1981200" y="7962123"/>
            <a:ext cx="1394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園舍共有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5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間活動室、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間多功能資源教室，並設有圖書室。</a:t>
            </a:r>
          </a:p>
        </p:txBody>
      </p:sp>
      <p:grpSp>
        <p:nvGrpSpPr>
          <p:cNvPr id="206" name="群組 205">
            <a:extLst>
              <a:ext uri="{FF2B5EF4-FFF2-40B4-BE49-F238E27FC236}">
                <a16:creationId xmlns:a16="http://schemas.microsoft.com/office/drawing/2014/main" id="{F2693D54-3A28-4F10-BBED-0A565D279B10}"/>
              </a:ext>
            </a:extLst>
          </p:cNvPr>
          <p:cNvGrpSpPr/>
          <p:nvPr/>
        </p:nvGrpSpPr>
        <p:grpSpPr>
          <a:xfrm>
            <a:off x="15421813" y="2503446"/>
            <a:ext cx="1063202" cy="1063202"/>
            <a:chOff x="1858523" y="2248104"/>
            <a:chExt cx="1063202" cy="1063202"/>
          </a:xfrm>
        </p:grpSpPr>
        <p:grpSp>
          <p:nvGrpSpPr>
            <p:cNvPr id="207" name="Group 4">
              <a:extLst>
                <a:ext uri="{FF2B5EF4-FFF2-40B4-BE49-F238E27FC236}">
                  <a16:creationId xmlns:a16="http://schemas.microsoft.com/office/drawing/2014/main" id="{08E8BBAC-A5D7-4F3C-8245-09F531FB4122}"/>
                </a:ext>
              </a:extLst>
            </p:cNvPr>
            <p:cNvGrpSpPr/>
            <p:nvPr/>
          </p:nvGrpSpPr>
          <p:grpSpPr>
            <a:xfrm>
              <a:off x="1858523" y="2248104"/>
              <a:ext cx="1063202" cy="1063202"/>
              <a:chOff x="0" y="0"/>
              <a:chExt cx="6350000" cy="6350000"/>
            </a:xfrm>
          </p:grpSpPr>
          <p:sp>
            <p:nvSpPr>
              <p:cNvPr id="209" name="Freeform 5">
                <a:extLst>
                  <a:ext uri="{FF2B5EF4-FFF2-40B4-BE49-F238E27FC236}">
                    <a16:creationId xmlns:a16="http://schemas.microsoft.com/office/drawing/2014/main" id="{83CF5D52-11AD-411D-B00F-33F7013A2FD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AB999"/>
              </a:solidFill>
            </p:spPr>
          </p:sp>
        </p:grpSp>
        <p:pic>
          <p:nvPicPr>
            <p:cNvPr id="208" name="圖片 207">
              <a:extLst>
                <a:ext uri="{FF2B5EF4-FFF2-40B4-BE49-F238E27FC236}">
                  <a16:creationId xmlns:a16="http://schemas.microsoft.com/office/drawing/2014/main" id="{7ACA120F-C888-4655-B459-813F6482F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1785" y="2326787"/>
              <a:ext cx="850354" cy="905836"/>
            </a:xfrm>
            <a:prstGeom prst="rect">
              <a:avLst/>
            </a:prstGeom>
          </p:spPr>
        </p:pic>
      </p:grpSp>
      <p:grpSp>
        <p:nvGrpSpPr>
          <p:cNvPr id="210" name="群組 209">
            <a:extLst>
              <a:ext uri="{FF2B5EF4-FFF2-40B4-BE49-F238E27FC236}">
                <a16:creationId xmlns:a16="http://schemas.microsoft.com/office/drawing/2014/main" id="{5933B856-6F42-4929-8584-B81AC156962C}"/>
              </a:ext>
            </a:extLst>
          </p:cNvPr>
          <p:cNvGrpSpPr/>
          <p:nvPr/>
        </p:nvGrpSpPr>
        <p:grpSpPr>
          <a:xfrm>
            <a:off x="15421812" y="4216624"/>
            <a:ext cx="1063202" cy="1063202"/>
            <a:chOff x="1858523" y="3812734"/>
            <a:chExt cx="1063202" cy="1063202"/>
          </a:xfrm>
        </p:grpSpPr>
        <p:grpSp>
          <p:nvGrpSpPr>
            <p:cNvPr id="211" name="Group 6">
              <a:extLst>
                <a:ext uri="{FF2B5EF4-FFF2-40B4-BE49-F238E27FC236}">
                  <a16:creationId xmlns:a16="http://schemas.microsoft.com/office/drawing/2014/main" id="{D1A54C20-410A-4419-BF04-2F8F7B32E233}"/>
                </a:ext>
              </a:extLst>
            </p:cNvPr>
            <p:cNvGrpSpPr/>
            <p:nvPr/>
          </p:nvGrpSpPr>
          <p:grpSpPr>
            <a:xfrm>
              <a:off x="1858523" y="3812734"/>
              <a:ext cx="1063202" cy="1063202"/>
              <a:chOff x="0" y="0"/>
              <a:chExt cx="6350000" cy="6350000"/>
            </a:xfrm>
          </p:grpSpPr>
          <p:sp>
            <p:nvSpPr>
              <p:cNvPr id="213" name="Freeform 7">
                <a:extLst>
                  <a:ext uri="{FF2B5EF4-FFF2-40B4-BE49-F238E27FC236}">
                    <a16:creationId xmlns:a16="http://schemas.microsoft.com/office/drawing/2014/main" id="{D871F6A4-1284-49A3-ACC0-A87F7C75F65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CC8C"/>
              </a:solidFill>
            </p:spPr>
          </p:sp>
        </p:grpSp>
        <p:pic>
          <p:nvPicPr>
            <p:cNvPr id="212" name="圖片 211">
              <a:extLst>
                <a:ext uri="{FF2B5EF4-FFF2-40B4-BE49-F238E27FC236}">
                  <a16:creationId xmlns:a16="http://schemas.microsoft.com/office/drawing/2014/main" id="{A9659CA8-80B8-475C-ABE1-C5E61271F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1785" y="3858566"/>
              <a:ext cx="794895" cy="905836"/>
            </a:xfrm>
            <a:prstGeom prst="rect">
              <a:avLst/>
            </a:prstGeom>
          </p:spPr>
        </p:pic>
      </p:grpSp>
      <p:grpSp>
        <p:nvGrpSpPr>
          <p:cNvPr id="214" name="群組 213">
            <a:extLst>
              <a:ext uri="{FF2B5EF4-FFF2-40B4-BE49-F238E27FC236}">
                <a16:creationId xmlns:a16="http://schemas.microsoft.com/office/drawing/2014/main" id="{06EE4C19-A3B5-4F3A-B7A1-1D92B612278D}"/>
              </a:ext>
            </a:extLst>
          </p:cNvPr>
          <p:cNvGrpSpPr/>
          <p:nvPr/>
        </p:nvGrpSpPr>
        <p:grpSpPr>
          <a:xfrm>
            <a:off x="15424185" y="5903730"/>
            <a:ext cx="1058458" cy="1063202"/>
            <a:chOff x="1858523" y="6941994"/>
            <a:chExt cx="1058458" cy="1063202"/>
          </a:xfrm>
        </p:grpSpPr>
        <p:sp>
          <p:nvSpPr>
            <p:cNvPr id="215" name="Freeform 11">
              <a:extLst>
                <a:ext uri="{FF2B5EF4-FFF2-40B4-BE49-F238E27FC236}">
                  <a16:creationId xmlns:a16="http://schemas.microsoft.com/office/drawing/2014/main" id="{74FAE6B6-56E8-4B7E-8ADC-DE6548334C47}"/>
                </a:ext>
              </a:extLst>
            </p:cNvPr>
            <p:cNvSpPr/>
            <p:nvPr/>
          </p:nvSpPr>
          <p:spPr>
            <a:xfrm>
              <a:off x="1858523" y="6941994"/>
              <a:ext cx="1058458" cy="106320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txBody>
            <a:bodyPr/>
            <a:lstStyle/>
            <a:p>
              <a:endParaRPr lang="zh-TW" altLang="en-US" dirty="0"/>
            </a:p>
          </p:txBody>
        </p:sp>
        <p:pic>
          <p:nvPicPr>
            <p:cNvPr id="216" name="圖片 215">
              <a:extLst>
                <a:ext uri="{FF2B5EF4-FFF2-40B4-BE49-F238E27FC236}">
                  <a16:creationId xmlns:a16="http://schemas.microsoft.com/office/drawing/2014/main" id="{ACCF4DEF-DA4C-452A-A59C-E40E3283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2574" y="7045205"/>
              <a:ext cx="850354" cy="856779"/>
            </a:xfrm>
            <a:prstGeom prst="rect">
              <a:avLst/>
            </a:prstGeom>
          </p:spPr>
        </p:pic>
      </p:grpSp>
      <p:grpSp>
        <p:nvGrpSpPr>
          <p:cNvPr id="217" name="群組 216">
            <a:extLst>
              <a:ext uri="{FF2B5EF4-FFF2-40B4-BE49-F238E27FC236}">
                <a16:creationId xmlns:a16="http://schemas.microsoft.com/office/drawing/2014/main" id="{D9A795CC-0FC0-4353-ABBC-9EA6B4D70008}"/>
              </a:ext>
            </a:extLst>
          </p:cNvPr>
          <p:cNvGrpSpPr/>
          <p:nvPr/>
        </p:nvGrpSpPr>
        <p:grpSpPr>
          <a:xfrm>
            <a:off x="15428651" y="7690095"/>
            <a:ext cx="1063202" cy="1063202"/>
            <a:chOff x="1858523" y="5377364"/>
            <a:chExt cx="1063202" cy="1063202"/>
          </a:xfrm>
        </p:grpSpPr>
        <p:grpSp>
          <p:nvGrpSpPr>
            <p:cNvPr id="218" name="Group 8">
              <a:extLst>
                <a:ext uri="{FF2B5EF4-FFF2-40B4-BE49-F238E27FC236}">
                  <a16:creationId xmlns:a16="http://schemas.microsoft.com/office/drawing/2014/main" id="{3F875682-BF2D-486A-8052-7A3AE1CD27EC}"/>
                </a:ext>
              </a:extLst>
            </p:cNvPr>
            <p:cNvGrpSpPr/>
            <p:nvPr/>
          </p:nvGrpSpPr>
          <p:grpSpPr>
            <a:xfrm>
              <a:off x="1858523" y="5377364"/>
              <a:ext cx="1063202" cy="1063202"/>
              <a:chOff x="0" y="0"/>
              <a:chExt cx="6350000" cy="6350000"/>
            </a:xfrm>
          </p:grpSpPr>
          <p:sp>
            <p:nvSpPr>
              <p:cNvPr id="220" name="Freeform 9">
                <a:extLst>
                  <a:ext uri="{FF2B5EF4-FFF2-40B4-BE49-F238E27FC236}">
                    <a16:creationId xmlns:a16="http://schemas.microsoft.com/office/drawing/2014/main" id="{21C693A9-D136-4B5B-93C0-CFAA528777F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DD1C5"/>
              </a:solidFill>
            </p:spPr>
          </p:sp>
        </p:grpSp>
        <p:pic>
          <p:nvPicPr>
            <p:cNvPr id="219" name="圖片 218">
              <a:extLst>
                <a:ext uri="{FF2B5EF4-FFF2-40B4-BE49-F238E27FC236}">
                  <a16:creationId xmlns:a16="http://schemas.microsoft.com/office/drawing/2014/main" id="{971B7947-81B5-4FFD-82BA-F4330D4C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2574" y="5503449"/>
              <a:ext cx="850354" cy="811031"/>
            </a:xfrm>
            <a:prstGeom prst="rect">
              <a:avLst/>
            </a:prstGeom>
          </p:spPr>
        </p:pic>
      </p:grpSp>
      <p:pic>
        <p:nvPicPr>
          <p:cNvPr id="45" name="Picture 26">
            <a:extLst>
              <a:ext uri="{FF2B5EF4-FFF2-40B4-BE49-F238E27FC236}">
                <a16:creationId xmlns:a16="http://schemas.microsoft.com/office/drawing/2014/main" id="{8D244CCC-AF50-4E91-8694-6DCC91510F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027" y="1619241"/>
            <a:ext cx="947132" cy="9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5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9">
            <a:extLst>
              <a:ext uri="{FF2B5EF4-FFF2-40B4-BE49-F238E27FC236}">
                <a16:creationId xmlns:a16="http://schemas.microsoft.com/office/drawing/2014/main" id="{7B250C76-7AAB-4F3C-A892-7DAF81A1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89371" y="8513867"/>
            <a:ext cx="1571906" cy="1624709"/>
          </a:xfrm>
          <a:prstGeom prst="rect">
            <a:avLst/>
          </a:prstGeom>
        </p:spPr>
      </p:pic>
      <p:pic>
        <p:nvPicPr>
          <p:cNvPr id="82" name="Picture 9">
            <a:extLst>
              <a:ext uri="{FF2B5EF4-FFF2-40B4-BE49-F238E27FC236}">
                <a16:creationId xmlns:a16="http://schemas.microsoft.com/office/drawing/2014/main" id="{AAD68A51-A44D-462B-9D1A-49302DEEAB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27457" y="8660035"/>
            <a:ext cx="1571906" cy="1624709"/>
          </a:xfrm>
          <a:prstGeom prst="rect">
            <a:avLst/>
          </a:prstGeom>
        </p:spPr>
      </p:pic>
      <p:sp>
        <p:nvSpPr>
          <p:cNvPr id="50" name="TextBox 17">
            <a:extLst>
              <a:ext uri="{FF2B5EF4-FFF2-40B4-BE49-F238E27FC236}">
                <a16:creationId xmlns:a16="http://schemas.microsoft.com/office/drawing/2014/main" id="{A57F78B6-4934-477A-BD3C-3F5A469B237A}"/>
              </a:ext>
            </a:extLst>
          </p:cNvPr>
          <p:cNvSpPr txBox="1"/>
          <p:nvPr/>
        </p:nvSpPr>
        <p:spPr>
          <a:xfrm>
            <a:off x="685800" y="715878"/>
            <a:ext cx="94487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zh-TW" altLang="en-US" sz="80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園所概況</a:t>
            </a:r>
            <a:endParaRPr lang="en-US" sz="8000" b="1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D3646D8-1591-49F1-A525-D8F02810D45A}"/>
              </a:ext>
            </a:extLst>
          </p:cNvPr>
          <p:cNvGrpSpPr/>
          <p:nvPr/>
        </p:nvGrpSpPr>
        <p:grpSpPr>
          <a:xfrm>
            <a:off x="990600" y="4444814"/>
            <a:ext cx="16137500" cy="4199868"/>
            <a:chOff x="1059758" y="4447035"/>
            <a:chExt cx="16137500" cy="4199868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C3C6DDC6-6A7A-4CEF-AF15-1A4CB2A582AA}"/>
                </a:ext>
              </a:extLst>
            </p:cNvPr>
            <p:cNvGrpSpPr/>
            <p:nvPr/>
          </p:nvGrpSpPr>
          <p:grpSpPr>
            <a:xfrm>
              <a:off x="1059758" y="5289626"/>
              <a:ext cx="3140753" cy="3357277"/>
              <a:chOff x="0" y="0"/>
              <a:chExt cx="1249977" cy="1702186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E5E61933-608B-4D55-BFE9-01C4CFF6FEB7}"/>
                  </a:ext>
                </a:extLst>
              </p:cNvPr>
              <p:cNvSpPr/>
              <p:nvPr/>
            </p:nvSpPr>
            <p:spPr>
              <a:xfrm>
                <a:off x="0" y="0"/>
                <a:ext cx="1249977" cy="1702186"/>
              </a:xfrm>
              <a:custGeom>
                <a:avLst/>
                <a:gdLst/>
                <a:ahLst/>
                <a:cxnLst/>
                <a:rect l="l" t="t" r="r" b="b"/>
                <a:pathLst>
                  <a:path w="1249977" h="1702186">
                    <a:moveTo>
                      <a:pt x="0" y="0"/>
                    </a:moveTo>
                    <a:lnTo>
                      <a:pt x="1249977" y="0"/>
                    </a:lnTo>
                    <a:lnTo>
                      <a:pt x="1249977" y="1702186"/>
                    </a:lnTo>
                    <a:lnTo>
                      <a:pt x="0" y="1702186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5A36DBA2-924E-486B-8DA5-020BCFEB8EBA}"/>
                </a:ext>
              </a:extLst>
            </p:cNvPr>
            <p:cNvGrpSpPr/>
            <p:nvPr/>
          </p:nvGrpSpPr>
          <p:grpSpPr>
            <a:xfrm>
              <a:off x="4309834" y="5289626"/>
              <a:ext cx="3140753" cy="3357277"/>
              <a:chOff x="0" y="0"/>
              <a:chExt cx="1249977" cy="1702186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401B1E3-2010-4559-8FEE-1F72361CDF7C}"/>
                  </a:ext>
                </a:extLst>
              </p:cNvPr>
              <p:cNvSpPr/>
              <p:nvPr/>
            </p:nvSpPr>
            <p:spPr>
              <a:xfrm>
                <a:off x="0" y="0"/>
                <a:ext cx="1249977" cy="1702186"/>
              </a:xfrm>
              <a:custGeom>
                <a:avLst/>
                <a:gdLst/>
                <a:ahLst/>
                <a:cxnLst/>
                <a:rect l="l" t="t" r="r" b="b"/>
                <a:pathLst>
                  <a:path w="1249977" h="1702186">
                    <a:moveTo>
                      <a:pt x="0" y="0"/>
                    </a:moveTo>
                    <a:lnTo>
                      <a:pt x="1249977" y="0"/>
                    </a:lnTo>
                    <a:lnTo>
                      <a:pt x="1249977" y="1702186"/>
                    </a:lnTo>
                    <a:lnTo>
                      <a:pt x="0" y="1702186"/>
                    </a:lnTo>
                    <a:close/>
                  </a:path>
                </a:pathLst>
              </a:custGeom>
              <a:solidFill>
                <a:srgbClr val="BDD1C5"/>
              </a:solidFill>
            </p:spPr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F6BB4309-C2E4-4562-93D7-B283B311D4FB}"/>
                </a:ext>
              </a:extLst>
            </p:cNvPr>
            <p:cNvGrpSpPr/>
            <p:nvPr/>
          </p:nvGrpSpPr>
          <p:grpSpPr>
            <a:xfrm>
              <a:off x="7558131" y="5289626"/>
              <a:ext cx="3140753" cy="3357277"/>
              <a:chOff x="0" y="0"/>
              <a:chExt cx="1249977" cy="1702186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8AF34D95-C152-4371-99A6-FAF81C1D2262}"/>
                  </a:ext>
                </a:extLst>
              </p:cNvPr>
              <p:cNvSpPr/>
              <p:nvPr/>
            </p:nvSpPr>
            <p:spPr>
              <a:xfrm>
                <a:off x="0" y="0"/>
                <a:ext cx="1249977" cy="1702186"/>
              </a:xfrm>
              <a:custGeom>
                <a:avLst/>
                <a:gdLst/>
                <a:ahLst/>
                <a:cxnLst/>
                <a:rect l="l" t="t" r="r" b="b"/>
                <a:pathLst>
                  <a:path w="1249977" h="1702186">
                    <a:moveTo>
                      <a:pt x="0" y="0"/>
                    </a:moveTo>
                    <a:lnTo>
                      <a:pt x="1249977" y="0"/>
                    </a:lnTo>
                    <a:lnTo>
                      <a:pt x="1249977" y="1702186"/>
                    </a:lnTo>
                    <a:lnTo>
                      <a:pt x="0" y="1702186"/>
                    </a:lnTo>
                    <a:close/>
                  </a:path>
                </a:pathLst>
              </a:custGeom>
              <a:solidFill>
                <a:srgbClr val="E8B298"/>
              </a:solidFill>
            </p:spPr>
          </p:sp>
        </p:grp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93314A70-0BC5-4672-8BEC-26207857505B}"/>
                </a:ext>
              </a:extLst>
            </p:cNvPr>
            <p:cNvGrpSpPr/>
            <p:nvPr/>
          </p:nvGrpSpPr>
          <p:grpSpPr>
            <a:xfrm>
              <a:off x="10808208" y="5289626"/>
              <a:ext cx="3140753" cy="3357277"/>
              <a:chOff x="0" y="0"/>
              <a:chExt cx="1249977" cy="1702186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85C46F47-9297-4AE6-9728-7820B6EBD511}"/>
                  </a:ext>
                </a:extLst>
              </p:cNvPr>
              <p:cNvSpPr/>
              <p:nvPr/>
            </p:nvSpPr>
            <p:spPr>
              <a:xfrm>
                <a:off x="0" y="0"/>
                <a:ext cx="1249977" cy="1702186"/>
              </a:xfrm>
              <a:custGeom>
                <a:avLst/>
                <a:gdLst/>
                <a:ahLst/>
                <a:cxnLst/>
                <a:rect l="l" t="t" r="r" b="b"/>
                <a:pathLst>
                  <a:path w="1249977" h="1702186">
                    <a:moveTo>
                      <a:pt x="0" y="0"/>
                    </a:moveTo>
                    <a:lnTo>
                      <a:pt x="1249977" y="0"/>
                    </a:lnTo>
                    <a:lnTo>
                      <a:pt x="1249977" y="1702186"/>
                    </a:lnTo>
                    <a:lnTo>
                      <a:pt x="0" y="1702186"/>
                    </a:lnTo>
                    <a:close/>
                  </a:path>
                </a:pathLst>
              </a:custGeom>
              <a:solidFill>
                <a:srgbClr val="EECC8C"/>
              </a:solidFill>
            </p:spPr>
          </p:sp>
        </p:grpSp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3F91E242-7A56-4ADD-AD96-7BC8C1D506AF}"/>
                </a:ext>
              </a:extLst>
            </p:cNvPr>
            <p:cNvGrpSpPr/>
            <p:nvPr/>
          </p:nvGrpSpPr>
          <p:grpSpPr>
            <a:xfrm>
              <a:off x="14056505" y="5289626"/>
              <a:ext cx="3140753" cy="3357277"/>
              <a:chOff x="0" y="0"/>
              <a:chExt cx="1249977" cy="1702186"/>
            </a:xfrm>
          </p:grpSpPr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E8E85C02-AD31-4237-A5AC-F3858F9EB804}"/>
                  </a:ext>
                </a:extLst>
              </p:cNvPr>
              <p:cNvSpPr/>
              <p:nvPr/>
            </p:nvSpPr>
            <p:spPr>
              <a:xfrm>
                <a:off x="0" y="0"/>
                <a:ext cx="1249977" cy="1702186"/>
              </a:xfrm>
              <a:custGeom>
                <a:avLst/>
                <a:gdLst/>
                <a:ahLst/>
                <a:cxnLst/>
                <a:rect l="l" t="t" r="r" b="b"/>
                <a:pathLst>
                  <a:path w="1249977" h="1702186">
                    <a:moveTo>
                      <a:pt x="0" y="0"/>
                    </a:moveTo>
                    <a:lnTo>
                      <a:pt x="1249977" y="0"/>
                    </a:lnTo>
                    <a:lnTo>
                      <a:pt x="1249977" y="1702186"/>
                    </a:lnTo>
                    <a:lnTo>
                      <a:pt x="0" y="1702186"/>
                    </a:lnTo>
                    <a:close/>
                  </a:path>
                </a:pathLst>
              </a:custGeom>
              <a:solidFill>
                <a:srgbClr val="9EABA2"/>
              </a:solidFill>
            </p:spPr>
          </p:sp>
        </p:grp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5F879F24-A838-4033-A8A8-DBEC1CDE78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7545" y="4447035"/>
              <a:ext cx="1685181" cy="1685181"/>
              <a:chOff x="0" y="0"/>
              <a:chExt cx="495300" cy="495300"/>
            </a:xfrm>
          </p:grpSpPr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DE02694-0458-4847-8C06-862A6574649A}"/>
                  </a:ext>
                </a:extLst>
              </p:cNvPr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8EBDB"/>
              </a:solidFill>
            </p:spPr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6EC8388-11F3-4FC4-9EA1-94EE0552A931}"/>
                  </a:ext>
                </a:extLst>
              </p:cNvPr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</p:grpSp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B8BA2B60-9F74-49DB-A3D1-80284901E7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37622" y="4447035"/>
              <a:ext cx="1685181" cy="1685181"/>
              <a:chOff x="0" y="0"/>
              <a:chExt cx="495300" cy="495300"/>
            </a:xfrm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AF5489AD-2CC2-445E-A2B5-4CDB11C8FC19}"/>
                  </a:ext>
                </a:extLst>
              </p:cNvPr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8EBDB"/>
              </a:solidFill>
            </p:spPr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9FACD4CF-5A7D-4B56-ADD6-E72AB07D0806}"/>
                  </a:ext>
                </a:extLst>
              </p:cNvPr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DD1C5"/>
              </a:solidFill>
            </p:spPr>
          </p:sp>
        </p:grpSp>
        <p:grpSp>
          <p:nvGrpSpPr>
            <p:cNvPr id="22" name="Group 20">
              <a:extLst>
                <a:ext uri="{FF2B5EF4-FFF2-40B4-BE49-F238E27FC236}">
                  <a16:creationId xmlns:a16="http://schemas.microsoft.com/office/drawing/2014/main" id="{975026E2-19E1-4493-BD60-543461BCFE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5919" y="4447035"/>
              <a:ext cx="1685181" cy="1685181"/>
              <a:chOff x="0" y="0"/>
              <a:chExt cx="495300" cy="495300"/>
            </a:xfrm>
          </p:grpSpPr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CF82D59D-A030-46A7-A350-A32E12B760EF}"/>
                  </a:ext>
                </a:extLst>
              </p:cNvPr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8EBDB"/>
              </a:solidFill>
            </p:spPr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A023C00F-CFA3-4132-82A9-06038CF8642E}"/>
                  </a:ext>
                </a:extLst>
              </p:cNvPr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8B298"/>
              </a:solidFill>
            </p:spPr>
          </p:sp>
        </p:grpSp>
        <p:grpSp>
          <p:nvGrpSpPr>
            <p:cNvPr id="25" name="Group 23">
              <a:extLst>
                <a:ext uri="{FF2B5EF4-FFF2-40B4-BE49-F238E27FC236}">
                  <a16:creationId xmlns:a16="http://schemas.microsoft.com/office/drawing/2014/main" id="{A709C1C2-FED0-4513-8D3B-6F2C583179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535995" y="4447035"/>
              <a:ext cx="1685181" cy="1685181"/>
              <a:chOff x="0" y="0"/>
              <a:chExt cx="495300" cy="495300"/>
            </a:xfrm>
          </p:grpSpPr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A30779CB-43EA-4A22-B9B1-426CF0C3B375}"/>
                  </a:ext>
                </a:extLst>
              </p:cNvPr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8EBDB"/>
              </a:solidFill>
            </p:spPr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74CC5215-EA7E-43D3-855A-37CC014B45E6}"/>
                  </a:ext>
                </a:extLst>
              </p:cNvPr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CC8C"/>
              </a:solidFill>
            </p:spPr>
          </p:sp>
        </p:grpSp>
        <p:grpSp>
          <p:nvGrpSpPr>
            <p:cNvPr id="28" name="Group 26">
              <a:extLst>
                <a:ext uri="{FF2B5EF4-FFF2-40B4-BE49-F238E27FC236}">
                  <a16:creationId xmlns:a16="http://schemas.microsoft.com/office/drawing/2014/main" id="{ADE3CB71-10B2-4AB1-8FCA-7303D066DA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84292" y="4447035"/>
              <a:ext cx="1685181" cy="1685181"/>
              <a:chOff x="0" y="0"/>
              <a:chExt cx="495300" cy="495300"/>
            </a:xfrm>
          </p:grpSpPr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DFF690E8-30DD-4FB0-9C78-3BE45480059F}"/>
                  </a:ext>
                </a:extLst>
              </p:cNvPr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8EBDB"/>
              </a:solidFill>
            </p:spPr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2116B70A-FC5A-4C3C-B94E-04961CDAE800}"/>
                  </a:ext>
                </a:extLst>
              </p:cNvPr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9EABA2"/>
              </a:solidFill>
            </p:spPr>
          </p:sp>
        </p:grpSp>
        <p:sp>
          <p:nvSpPr>
            <p:cNvPr id="34" name="AutoShape 32">
              <a:extLst>
                <a:ext uri="{FF2B5EF4-FFF2-40B4-BE49-F238E27FC236}">
                  <a16:creationId xmlns:a16="http://schemas.microsoft.com/office/drawing/2014/main" id="{EFED52A5-B3D6-4115-8276-7320ACFF04D7}"/>
                </a:ext>
              </a:extLst>
            </p:cNvPr>
            <p:cNvSpPr/>
            <p:nvPr/>
          </p:nvSpPr>
          <p:spPr>
            <a:xfrm>
              <a:off x="1498489" y="7394786"/>
              <a:ext cx="2263293" cy="0"/>
            </a:xfrm>
            <a:prstGeom prst="line">
              <a:avLst/>
            </a:prstGeom>
            <a:ln w="47625" cap="rnd">
              <a:solidFill>
                <a:srgbClr val="F8EBDB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5" name="AutoShape 33">
              <a:extLst>
                <a:ext uri="{FF2B5EF4-FFF2-40B4-BE49-F238E27FC236}">
                  <a16:creationId xmlns:a16="http://schemas.microsoft.com/office/drawing/2014/main" id="{0C3B499D-4301-429F-AE8D-62FF435621B1}"/>
                </a:ext>
              </a:extLst>
            </p:cNvPr>
            <p:cNvSpPr/>
            <p:nvPr/>
          </p:nvSpPr>
          <p:spPr>
            <a:xfrm>
              <a:off x="4748565" y="7394786"/>
              <a:ext cx="2263293" cy="0"/>
            </a:xfrm>
            <a:prstGeom prst="line">
              <a:avLst/>
            </a:prstGeom>
            <a:ln w="47625" cap="rnd">
              <a:solidFill>
                <a:srgbClr val="F8EBDB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6" name="AutoShape 34">
              <a:extLst>
                <a:ext uri="{FF2B5EF4-FFF2-40B4-BE49-F238E27FC236}">
                  <a16:creationId xmlns:a16="http://schemas.microsoft.com/office/drawing/2014/main" id="{07B952BA-2FF7-4F2C-829E-9F15F4179DFF}"/>
                </a:ext>
              </a:extLst>
            </p:cNvPr>
            <p:cNvSpPr/>
            <p:nvPr/>
          </p:nvSpPr>
          <p:spPr>
            <a:xfrm>
              <a:off x="8057855" y="7394786"/>
              <a:ext cx="2263293" cy="0"/>
            </a:xfrm>
            <a:prstGeom prst="line">
              <a:avLst/>
            </a:prstGeom>
            <a:ln w="47625" cap="rnd">
              <a:solidFill>
                <a:srgbClr val="F8EBDB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7" name="AutoShape 35">
              <a:extLst>
                <a:ext uri="{FF2B5EF4-FFF2-40B4-BE49-F238E27FC236}">
                  <a16:creationId xmlns:a16="http://schemas.microsoft.com/office/drawing/2014/main" id="{5878A60E-7335-47D2-878D-A1377F5F2FF5}"/>
                </a:ext>
              </a:extLst>
            </p:cNvPr>
            <p:cNvSpPr/>
            <p:nvPr/>
          </p:nvSpPr>
          <p:spPr>
            <a:xfrm>
              <a:off x="11246939" y="7394786"/>
              <a:ext cx="2263293" cy="0"/>
            </a:xfrm>
            <a:prstGeom prst="line">
              <a:avLst/>
            </a:prstGeom>
            <a:ln w="47625" cap="rnd">
              <a:solidFill>
                <a:srgbClr val="F8EBDB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8" name="AutoShape 36">
              <a:extLst>
                <a:ext uri="{FF2B5EF4-FFF2-40B4-BE49-F238E27FC236}">
                  <a16:creationId xmlns:a16="http://schemas.microsoft.com/office/drawing/2014/main" id="{ADF9E5D9-9807-4A0C-A28F-155A125F44ED}"/>
                </a:ext>
              </a:extLst>
            </p:cNvPr>
            <p:cNvSpPr/>
            <p:nvPr/>
          </p:nvSpPr>
          <p:spPr>
            <a:xfrm>
              <a:off x="14495236" y="7394786"/>
              <a:ext cx="2263293" cy="0"/>
            </a:xfrm>
            <a:prstGeom prst="line">
              <a:avLst/>
            </a:prstGeom>
            <a:ln w="47625" cap="rnd">
              <a:solidFill>
                <a:srgbClr val="F8EBDB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86784E72-794A-4CC7-9F44-C3EB907386E3}"/>
                </a:ext>
              </a:extLst>
            </p:cNvPr>
            <p:cNvSpPr txBox="1"/>
            <p:nvPr/>
          </p:nvSpPr>
          <p:spPr>
            <a:xfrm>
              <a:off x="1289434" y="6656062"/>
              <a:ext cx="2681403" cy="454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zh-TW" altLang="en-US" sz="3600" spc="24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白兔班</a:t>
              </a:r>
              <a:endParaRPr lang="en-US" sz="3600" spc="24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0" name="TextBox 38">
              <a:extLst>
                <a:ext uri="{FF2B5EF4-FFF2-40B4-BE49-F238E27FC236}">
                  <a16:creationId xmlns:a16="http://schemas.microsoft.com/office/drawing/2014/main" id="{9941D2B2-D5F5-4CF8-A266-E7738DB7844B}"/>
                </a:ext>
              </a:extLst>
            </p:cNvPr>
            <p:cNvSpPr txBox="1"/>
            <p:nvPr/>
          </p:nvSpPr>
          <p:spPr>
            <a:xfrm>
              <a:off x="4539511" y="6656062"/>
              <a:ext cx="2681403" cy="454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zh-TW" altLang="en-US" sz="3600" spc="24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綿羊班</a:t>
              </a:r>
              <a:endParaRPr lang="en-US" sz="3600" spc="24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1" name="TextBox 39">
              <a:extLst>
                <a:ext uri="{FF2B5EF4-FFF2-40B4-BE49-F238E27FC236}">
                  <a16:creationId xmlns:a16="http://schemas.microsoft.com/office/drawing/2014/main" id="{6FE0DCD5-68D6-4F5B-88C0-CE22718A3DF8}"/>
                </a:ext>
              </a:extLst>
            </p:cNvPr>
            <p:cNvSpPr txBox="1"/>
            <p:nvPr/>
          </p:nvSpPr>
          <p:spPr>
            <a:xfrm>
              <a:off x="7787808" y="6656062"/>
              <a:ext cx="2681403" cy="454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zh-TW" altLang="en-US" sz="3600" spc="24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企鵝班</a:t>
              </a:r>
              <a:endParaRPr lang="en-US" sz="3600" spc="24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2" name="TextBox 40">
              <a:extLst>
                <a:ext uri="{FF2B5EF4-FFF2-40B4-BE49-F238E27FC236}">
                  <a16:creationId xmlns:a16="http://schemas.microsoft.com/office/drawing/2014/main" id="{78B4C170-F41D-403E-B533-C82235211AF0}"/>
                </a:ext>
              </a:extLst>
            </p:cNvPr>
            <p:cNvSpPr txBox="1"/>
            <p:nvPr/>
          </p:nvSpPr>
          <p:spPr>
            <a:xfrm>
              <a:off x="11037884" y="6656062"/>
              <a:ext cx="2681403" cy="454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zh-TW" altLang="en-US" sz="3600" spc="24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袋鼠班</a:t>
              </a:r>
              <a:endParaRPr lang="en-US" sz="3600" spc="24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3" name="TextBox 41">
              <a:extLst>
                <a:ext uri="{FF2B5EF4-FFF2-40B4-BE49-F238E27FC236}">
                  <a16:creationId xmlns:a16="http://schemas.microsoft.com/office/drawing/2014/main" id="{2BAA74E1-7BA3-4696-93B4-805F37B9905E}"/>
                </a:ext>
              </a:extLst>
            </p:cNvPr>
            <p:cNvSpPr txBox="1"/>
            <p:nvPr/>
          </p:nvSpPr>
          <p:spPr>
            <a:xfrm>
              <a:off x="14286181" y="6656062"/>
              <a:ext cx="2681403" cy="454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zh-TW" altLang="en-US" sz="3600" spc="24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海豚班</a:t>
              </a:r>
              <a:endParaRPr lang="en-US" sz="3600" spc="24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4" name="TextBox 42">
              <a:extLst>
                <a:ext uri="{FF2B5EF4-FFF2-40B4-BE49-F238E27FC236}">
                  <a16:creationId xmlns:a16="http://schemas.microsoft.com/office/drawing/2014/main" id="{C7F80BF9-1ECD-44F3-AC2A-8AB013F03C4C}"/>
                </a:ext>
              </a:extLst>
            </p:cNvPr>
            <p:cNvSpPr txBox="1"/>
            <p:nvPr/>
          </p:nvSpPr>
          <p:spPr>
            <a:xfrm>
              <a:off x="1170372" y="7881958"/>
              <a:ext cx="2919528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2</a:t>
              </a:r>
              <a:r>
                <a:rPr lang="zh-TW" altLang="en-US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歲專班</a:t>
              </a:r>
              <a:endParaRPr 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5" name="TextBox 43">
              <a:extLst>
                <a:ext uri="{FF2B5EF4-FFF2-40B4-BE49-F238E27FC236}">
                  <a16:creationId xmlns:a16="http://schemas.microsoft.com/office/drawing/2014/main" id="{510A7BEB-2B73-4B9C-85FB-97385CF0B699}"/>
                </a:ext>
              </a:extLst>
            </p:cNvPr>
            <p:cNvSpPr txBox="1"/>
            <p:nvPr/>
          </p:nvSpPr>
          <p:spPr>
            <a:xfrm>
              <a:off x="4436713" y="7881958"/>
              <a:ext cx="2886999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3-5</a:t>
              </a:r>
              <a:r>
                <a:rPr lang="zh-TW" altLang="en-US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歲混齡班</a:t>
              </a:r>
              <a:endParaRPr 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6" name="TextBox 44">
              <a:extLst>
                <a:ext uri="{FF2B5EF4-FFF2-40B4-BE49-F238E27FC236}">
                  <a16:creationId xmlns:a16="http://schemas.microsoft.com/office/drawing/2014/main" id="{C5C33E7F-15FC-4C0F-A41A-7AF39ACD0339}"/>
                </a:ext>
              </a:extLst>
            </p:cNvPr>
            <p:cNvSpPr txBox="1"/>
            <p:nvPr/>
          </p:nvSpPr>
          <p:spPr>
            <a:xfrm>
              <a:off x="7572084" y="7881958"/>
              <a:ext cx="3126803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altLang="zh-TW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3-5</a:t>
              </a:r>
              <a:r>
                <a:rPr lang="zh-TW" altLang="en-US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歲混齡班</a:t>
              </a:r>
              <a:endParaRPr lang="en-US" altLang="zh-TW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7" name="TextBox 45">
              <a:extLst>
                <a:ext uri="{FF2B5EF4-FFF2-40B4-BE49-F238E27FC236}">
                  <a16:creationId xmlns:a16="http://schemas.microsoft.com/office/drawing/2014/main" id="{465C8956-7BFF-423E-A96C-106EEBCF2085}"/>
                </a:ext>
              </a:extLst>
            </p:cNvPr>
            <p:cNvSpPr txBox="1"/>
            <p:nvPr/>
          </p:nvSpPr>
          <p:spPr>
            <a:xfrm>
              <a:off x="10944795" y="7881958"/>
              <a:ext cx="2867582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altLang="zh-TW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3-5</a:t>
              </a:r>
              <a:r>
                <a:rPr lang="zh-TW" altLang="en-US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歲混齡班</a:t>
              </a:r>
              <a:endParaRPr lang="en-US" altLang="zh-TW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sp>
          <p:nvSpPr>
            <p:cNvPr id="48" name="TextBox 46">
              <a:extLst>
                <a:ext uri="{FF2B5EF4-FFF2-40B4-BE49-F238E27FC236}">
                  <a16:creationId xmlns:a16="http://schemas.microsoft.com/office/drawing/2014/main" id="{6E68359C-F9B0-478D-99DA-6EC6DB60B23B}"/>
                </a:ext>
              </a:extLst>
            </p:cNvPr>
            <p:cNvSpPr txBox="1"/>
            <p:nvPr/>
          </p:nvSpPr>
          <p:spPr>
            <a:xfrm>
              <a:off x="14046528" y="7870537"/>
              <a:ext cx="3140753" cy="40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altLang="zh-TW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3-5</a:t>
              </a:r>
              <a:r>
                <a:rPr lang="zh-TW" altLang="en-US" sz="3600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歲混齡班</a:t>
              </a:r>
              <a:endParaRPr lang="en-US" altLang="zh-TW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E9869133-2F78-480A-A9AA-B77A0CCEF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9958" y="4715052"/>
              <a:ext cx="1057102" cy="1126074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5A8EC1EB-1F51-4F35-94D0-71AE7ABFD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2666" y="4744707"/>
              <a:ext cx="1189353" cy="1134354"/>
            </a:xfrm>
            <a:prstGeom prst="rect">
              <a:avLst/>
            </a:prstGeom>
          </p:spPr>
        </p:pic>
        <p:pic>
          <p:nvPicPr>
            <p:cNvPr id="54" name="圖片 53" descr="一張含有 文字, 布偶 的圖片&#10;&#10;自動產生的描述">
              <a:extLst>
                <a:ext uri="{FF2B5EF4-FFF2-40B4-BE49-F238E27FC236}">
                  <a16:creationId xmlns:a16="http://schemas.microsoft.com/office/drawing/2014/main" id="{3F631787-EF5E-4CF1-BBC4-7A298501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0214" y="4682484"/>
              <a:ext cx="1016739" cy="1158642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31429309-D7D7-4F19-8134-7F55D224C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78790" y="4765542"/>
              <a:ext cx="1096182" cy="1104465"/>
            </a:xfrm>
            <a:prstGeom prst="rect">
              <a:avLst/>
            </a:prstGeom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16B054FB-27B7-4B8E-B0E1-E9CAAAE4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23210" y="4720694"/>
              <a:ext cx="1158367" cy="1158367"/>
            </a:xfrm>
            <a:prstGeom prst="rect">
              <a:avLst/>
            </a:prstGeom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B49634E7-1068-48BC-84F6-0DCCB7FD5785}"/>
              </a:ext>
            </a:extLst>
          </p:cNvPr>
          <p:cNvGrpSpPr/>
          <p:nvPr/>
        </p:nvGrpSpPr>
        <p:grpSpPr>
          <a:xfrm>
            <a:off x="1618840" y="2474661"/>
            <a:ext cx="15120000" cy="1440000"/>
            <a:chOff x="1634592" y="3684912"/>
            <a:chExt cx="5480340" cy="1000216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59" name="Group 18">
              <a:extLst>
                <a:ext uri="{FF2B5EF4-FFF2-40B4-BE49-F238E27FC236}">
                  <a16:creationId xmlns:a16="http://schemas.microsoft.com/office/drawing/2014/main" id="{888BDF6F-F936-428A-BC8C-486B61B79E0B}"/>
                </a:ext>
              </a:extLst>
            </p:cNvPr>
            <p:cNvGrpSpPr/>
            <p:nvPr/>
          </p:nvGrpSpPr>
          <p:grpSpPr>
            <a:xfrm rot="5400000">
              <a:off x="2590151" y="2729353"/>
              <a:ext cx="1000216" cy="2911333"/>
              <a:chOff x="0" y="0"/>
              <a:chExt cx="2354580" cy="6853488"/>
            </a:xfrm>
            <a:grpFill/>
          </p:grpSpPr>
          <p:sp>
            <p:nvSpPr>
              <p:cNvPr id="62" name="Freeform 19">
                <a:extLst>
                  <a:ext uri="{FF2B5EF4-FFF2-40B4-BE49-F238E27FC236}">
                    <a16:creationId xmlns:a16="http://schemas.microsoft.com/office/drawing/2014/main" id="{9C36D5E0-3148-41B3-93EE-8281B9B0012D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853489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853489">
                    <a:moveTo>
                      <a:pt x="784860" y="6786178"/>
                    </a:moveTo>
                    <a:cubicBezTo>
                      <a:pt x="905510" y="6826818"/>
                      <a:pt x="1042670" y="6853489"/>
                      <a:pt x="1177290" y="6853489"/>
                    </a:cubicBezTo>
                    <a:cubicBezTo>
                      <a:pt x="1311910" y="6853489"/>
                      <a:pt x="1441450" y="6830628"/>
                      <a:pt x="1560830" y="6789989"/>
                    </a:cubicBezTo>
                    <a:cubicBezTo>
                      <a:pt x="1563370" y="6788718"/>
                      <a:pt x="1565910" y="6788718"/>
                      <a:pt x="1568450" y="6787448"/>
                    </a:cubicBezTo>
                    <a:cubicBezTo>
                      <a:pt x="2016760" y="6624889"/>
                      <a:pt x="2346960" y="6195628"/>
                      <a:pt x="2353310" y="568171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5677383"/>
                    </a:lnTo>
                    <a:cubicBezTo>
                      <a:pt x="6350" y="6198168"/>
                      <a:pt x="331470" y="6627428"/>
                      <a:pt x="784860" y="6786178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0" name="Group 20">
              <a:extLst>
                <a:ext uri="{FF2B5EF4-FFF2-40B4-BE49-F238E27FC236}">
                  <a16:creationId xmlns:a16="http://schemas.microsoft.com/office/drawing/2014/main" id="{FD6D5B2F-B365-4748-A933-233E03FC1C8A}"/>
                </a:ext>
              </a:extLst>
            </p:cNvPr>
            <p:cNvGrpSpPr/>
            <p:nvPr/>
          </p:nvGrpSpPr>
          <p:grpSpPr>
            <a:xfrm rot="-5400000">
              <a:off x="5330321" y="2900517"/>
              <a:ext cx="1000216" cy="2569006"/>
              <a:chOff x="0" y="0"/>
              <a:chExt cx="2354580" cy="6047624"/>
            </a:xfrm>
            <a:grpFill/>
          </p:grpSpPr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3C33A121-A7DD-44F7-B205-0FB7A4222994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60476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6047625">
                    <a:moveTo>
                      <a:pt x="784860" y="5980314"/>
                    </a:moveTo>
                    <a:cubicBezTo>
                      <a:pt x="905510" y="6020955"/>
                      <a:pt x="1042670" y="6047625"/>
                      <a:pt x="1177290" y="6047625"/>
                    </a:cubicBezTo>
                    <a:cubicBezTo>
                      <a:pt x="1311910" y="6047625"/>
                      <a:pt x="1441450" y="6024764"/>
                      <a:pt x="1560830" y="5984125"/>
                    </a:cubicBezTo>
                    <a:cubicBezTo>
                      <a:pt x="1563370" y="5982855"/>
                      <a:pt x="1565910" y="5982855"/>
                      <a:pt x="1568450" y="5981585"/>
                    </a:cubicBezTo>
                    <a:cubicBezTo>
                      <a:pt x="2016760" y="5819025"/>
                      <a:pt x="2346960" y="5389764"/>
                      <a:pt x="2353310" y="4878334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874619"/>
                    </a:lnTo>
                    <a:cubicBezTo>
                      <a:pt x="6350" y="5392305"/>
                      <a:pt x="331470" y="5821564"/>
                      <a:pt x="784860" y="5980314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F18CED96-D2E4-4C91-B573-6ED51BAF383E}"/>
              </a:ext>
            </a:extLst>
          </p:cNvPr>
          <p:cNvSpPr txBox="1"/>
          <p:nvPr/>
        </p:nvSpPr>
        <p:spPr>
          <a:xfrm>
            <a:off x="2580191" y="2571917"/>
            <a:ext cx="13944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班級數為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歲專班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班、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3-5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歲混齡班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4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班，共</a:t>
            </a:r>
            <a:r>
              <a:rPr lang="en-US" altLang="zh-TW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5</a:t>
            </a:r>
            <a:r>
              <a:rPr lang="zh-TW" altLang="en-US" sz="4000" dirty="0"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班。</a:t>
            </a:r>
            <a:endParaRPr lang="en-US" altLang="zh-TW" sz="4000" dirty="0"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r>
              <a:rPr lang="zh-TW" altLang="en-US" sz="4000" kern="100" dirty="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師生比</a:t>
            </a:r>
            <a:r>
              <a:rPr lang="zh-TW" altLang="en-US" sz="4000" kern="100" dirty="0"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自</a:t>
            </a:r>
            <a:r>
              <a:rPr lang="en-US" altLang="zh-TW" sz="4000" kern="100" dirty="0"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113</a:t>
            </a:r>
            <a:r>
              <a:rPr lang="zh-TW" altLang="en-US" sz="4000" kern="100"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學年起</a:t>
            </a:r>
            <a:r>
              <a:rPr lang="en-US" altLang="zh-TW" sz="4000" kern="10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3-5</a:t>
            </a:r>
            <a:r>
              <a:rPr lang="zh-TW" altLang="en-US" sz="4000" kern="100" dirty="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歲班為</a:t>
            </a:r>
            <a:r>
              <a:rPr lang="en-US" altLang="zh-TW" sz="4000" kern="100" dirty="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2:26</a:t>
            </a:r>
            <a:r>
              <a:rPr lang="zh-TW" altLang="en-US" sz="4000" kern="100" dirty="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，</a:t>
            </a:r>
            <a:r>
              <a:rPr lang="en-US" altLang="zh-TW" sz="4000" kern="100" dirty="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4000" kern="100" dirty="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歲班為</a:t>
            </a:r>
            <a:r>
              <a:rPr lang="en-US" altLang="zh-TW" sz="4000" kern="100" dirty="0">
                <a:effectLst/>
                <a:latin typeface="jf open 粉圓 1.1" panose="020F0500000000000000" pitchFamily="34" charset="-120"/>
                <a:ea typeface="jf open 粉圓 1.1" panose="020F0500000000000000" pitchFamily="34" charset="-120"/>
                <a:cs typeface="Times New Roman" panose="02020603050405020304" pitchFamily="18" charset="0"/>
              </a:rPr>
              <a:t>2:16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64" name="Picture 26">
            <a:extLst>
              <a:ext uri="{FF2B5EF4-FFF2-40B4-BE49-F238E27FC236}">
                <a16:creationId xmlns:a16="http://schemas.microsoft.com/office/drawing/2014/main" id="{A8A8912A-5017-4C6E-A580-8C2DBBDCE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082" y="1697058"/>
            <a:ext cx="947132" cy="9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9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2167744" y="3914244"/>
            <a:ext cx="5171625" cy="37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余芳老師、邱馨儀老師</a:t>
            </a:r>
            <a:endParaRPr lang="en-US" altLang="zh-TW" sz="28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112588" y="5263862"/>
            <a:ext cx="6056962" cy="387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林維恩老師</a:t>
            </a:r>
            <a:r>
              <a:rPr lang="en-US" altLang="zh-TW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(</a:t>
            </a: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兼任園主任</a:t>
            </a:r>
            <a:r>
              <a:rPr lang="en-US" altLang="zh-TW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)</a:t>
            </a: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、曾素美老師</a:t>
            </a: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E49E9C81-E319-4404-B1E5-1BE120AB0373}"/>
              </a:ext>
            </a:extLst>
          </p:cNvPr>
          <p:cNvSpPr txBox="1"/>
          <p:nvPr/>
        </p:nvSpPr>
        <p:spPr>
          <a:xfrm>
            <a:off x="2136736" y="6792557"/>
            <a:ext cx="5371344" cy="37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陳淑仙老師、廖雙萍老師</a:t>
            </a:r>
            <a:endParaRPr lang="en-US" sz="28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C55232D8-D7A5-4C67-B408-37AC76701A52}"/>
              </a:ext>
            </a:extLst>
          </p:cNvPr>
          <p:cNvSpPr txBox="1"/>
          <p:nvPr/>
        </p:nvSpPr>
        <p:spPr>
          <a:xfrm>
            <a:off x="2112588" y="8082953"/>
            <a:ext cx="5371344" cy="37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李佩珊老師、郭如珊老師</a:t>
            </a:r>
            <a:endParaRPr lang="en-US" sz="28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760691" y="461276"/>
            <a:ext cx="1063202" cy="10440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3A29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51920" y="3277316"/>
            <a:ext cx="1058458" cy="1044000"/>
            <a:chOff x="163301" y="-1699810"/>
            <a:chExt cx="6321666" cy="6350000"/>
          </a:xfrm>
        </p:grpSpPr>
        <p:sp>
          <p:nvSpPr>
            <p:cNvPr id="7" name="Freeform 7"/>
            <p:cNvSpPr/>
            <p:nvPr/>
          </p:nvSpPr>
          <p:spPr>
            <a:xfrm>
              <a:off x="163301" y="-1699810"/>
              <a:ext cx="6321666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ECC8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60691" y="4628082"/>
            <a:ext cx="1063202" cy="10440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D1C5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121496" y="1064878"/>
            <a:ext cx="5171625" cy="37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蔡新淵校長</a:t>
            </a:r>
            <a:endParaRPr lang="en-US" sz="28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23405" y="571580"/>
            <a:ext cx="353042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zh-TW" alt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園長</a:t>
            </a:r>
            <a:endParaRPr lang="en-US" sz="36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60691" y="1869296"/>
            <a:ext cx="1058458" cy="1044000"/>
            <a:chOff x="14167" y="-935357"/>
            <a:chExt cx="6321666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-935357"/>
              <a:ext cx="6321666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AB999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19124" y="2391208"/>
            <a:ext cx="6650606" cy="422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00"/>
              </a:lnSpc>
              <a:spcBef>
                <a:spcPct val="0"/>
              </a:spcBef>
            </a:pP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呂雅芬老師</a:t>
            </a:r>
            <a:r>
              <a:rPr lang="en-US" altLang="zh-TW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(</a:t>
            </a: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兼任教保組長</a:t>
            </a:r>
            <a:r>
              <a:rPr lang="en-US" altLang="zh-TW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)</a:t>
            </a: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、周家儀老師</a:t>
            </a:r>
            <a:endParaRPr lang="en-US" altLang="zh-TW" sz="28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21031" y="1946029"/>
            <a:ext cx="3530427" cy="454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zh-TW" alt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企鵝班</a:t>
            </a:r>
            <a:endParaRPr lang="en-US" sz="36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36736" y="3318776"/>
            <a:ext cx="353042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zh-TW" alt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袋鼠班</a:t>
            </a:r>
            <a:endParaRPr lang="en-US" altLang="zh-TW" sz="36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06108" y="4726119"/>
            <a:ext cx="353042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zh-TW" alt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綿羊班</a:t>
            </a:r>
            <a:endParaRPr lang="en-US" altLang="zh-TW" sz="36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2C7A90AA-202A-419D-BE04-999340664729}"/>
              </a:ext>
            </a:extLst>
          </p:cNvPr>
          <p:cNvSpPr/>
          <p:nvPr/>
        </p:nvSpPr>
        <p:spPr>
          <a:xfrm>
            <a:off x="733321" y="6177865"/>
            <a:ext cx="1058458" cy="1044000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zh-TW" altLang="en-US" dirty="0"/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6B45C681-B05E-4512-9429-CB9826CCB85F}"/>
              </a:ext>
            </a:extLst>
          </p:cNvPr>
          <p:cNvSpPr txBox="1"/>
          <p:nvPr/>
        </p:nvSpPr>
        <p:spPr>
          <a:xfrm>
            <a:off x="2111264" y="6134877"/>
            <a:ext cx="353042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zh-TW" alt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海豚班</a:t>
            </a:r>
            <a:endParaRPr lang="en-US" altLang="zh-TW" sz="36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AEC56500-0143-4F9A-BE53-667D129B899E}"/>
              </a:ext>
            </a:extLst>
          </p:cNvPr>
          <p:cNvSpPr txBox="1"/>
          <p:nvPr/>
        </p:nvSpPr>
        <p:spPr>
          <a:xfrm>
            <a:off x="2106108" y="7440924"/>
            <a:ext cx="353042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zh-TW" alt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白兔班</a:t>
            </a:r>
            <a:endParaRPr lang="en-US" altLang="zh-TW" sz="36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55" name="圖片 54" descr="一張含有 玩具, 布偶 的圖片&#10;&#10;自動產生的描述">
            <a:extLst>
              <a:ext uri="{FF2B5EF4-FFF2-40B4-BE49-F238E27FC236}">
                <a16:creationId xmlns:a16="http://schemas.microsoft.com/office/drawing/2014/main" id="{18B1832D-6E10-4865-A949-29F05EB15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9" b="33435" l="51000" r="72375">
                        <a14:foregroundMark x1="62875" y1="9618" x2="61625" y2="18626"/>
                        <a14:foregroundMark x1="59250" y1="11450" x2="56500" y2="27328"/>
                        <a14:foregroundMark x1="54750" y1="12672" x2="67375" y2="11298"/>
                        <a14:foregroundMark x1="67375" y1="11298" x2="67375" y2="11298"/>
                        <a14:foregroundMark x1="67750" y1="9771" x2="70625" y2="19389"/>
                        <a14:foregroundMark x1="60500" y1="7634" x2="53500" y2="13588"/>
                        <a14:foregroundMark x1="54750" y1="10840" x2="51750" y2="21374"/>
                        <a14:foregroundMark x1="55750" y1="8550" x2="53750" y2="11298"/>
                        <a14:foregroundMark x1="61875" y1="6870" x2="66875" y2="11756"/>
                        <a14:foregroundMark x1="61750" y1="6260" x2="62750" y2="6870"/>
                        <a14:foregroundMark x1="68375" y1="9008" x2="72250" y2="18779"/>
                        <a14:foregroundMark x1="69750" y1="9466" x2="69750" y2="14046"/>
                        <a14:foregroundMark x1="68250" y1="7786" x2="69500" y2="11756"/>
                        <a14:foregroundMark x1="62625" y1="6260" x2="63500" y2="6870"/>
                        <a14:foregroundMark x1="70875" y1="19695" x2="70875" y2="21832"/>
                        <a14:foregroundMark x1="71000" y1="25649" x2="72375" y2="25954"/>
                        <a14:foregroundMark x1="53875" y1="25038" x2="51000" y2="24885"/>
                        <a14:foregroundMark x1="63613" y1="31603" x2="64500" y2="31603"/>
                        <a14:foregroundMark x1="61826" y1="31603" x2="62651" y2="31603"/>
                        <a14:foregroundMark x1="59750" y1="31603" x2="60515" y2="31603"/>
                        <a14:foregroundMark x1="64138" y1="32519" x2="65500" y2="32519"/>
                        <a14:foregroundMark x1="62380" y1="32519" x2="63175" y2="32519"/>
                        <a14:foregroundMark x1="59375" y1="32519" x2="61070" y2="32519"/>
                        <a14:foregroundMark x1="63421" y1="32947" x2="62714" y2="33071"/>
                        <a14:foregroundMark x1="65875" y1="32519" x2="64296" y2="32795"/>
                        <a14:foregroundMark x1="65375" y1="16031" x2="64750" y2="17252"/>
                        <a14:foregroundMark x1="62250" y1="19542" x2="62000" y2="21679"/>
                        <a14:foregroundMark x1="62000" y1="24733" x2="61750" y2="26412"/>
                        <a14:foregroundMark x1="61875" y1="19695" x2="61375" y2="22137"/>
                        <a14:foregroundMark x1="62750" y1="32977" x2="61500" y2="32977"/>
                        <a14:foregroundMark x1="62625" y1="32824" x2="61750" y2="32824"/>
                        <a14:foregroundMark x1="62875" y1="32672" x2="63750" y2="32519"/>
                        <a14:foregroundMark x1="66125" y1="28550" x2="66125" y2="28550"/>
                        <a14:foregroundMark x1="71625" y1="16947" x2="70375" y2="21069"/>
                        <a14:backgroundMark x1="64750" y1="33588" x2="63875" y2="3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02" r="26954" b="66117"/>
          <a:stretch/>
        </p:blipFill>
        <p:spPr>
          <a:xfrm>
            <a:off x="838211" y="403885"/>
            <a:ext cx="885875" cy="1013696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0852D89B-BEA2-4492-8E5C-0402FB81C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32" y="1911835"/>
            <a:ext cx="850354" cy="905836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1FA45B44-BD66-4F0C-935C-F07983932F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352" y="3246890"/>
            <a:ext cx="794895" cy="905836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7D4571F6-C80E-4299-89D7-E4C3C87C1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85" y="4737984"/>
            <a:ext cx="850354" cy="811031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400885C8-9C63-41CB-9E32-CACB17BC3A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011" y="6281128"/>
            <a:ext cx="850354" cy="85677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763052" y="7444122"/>
            <a:ext cx="1053735" cy="1044000"/>
            <a:chOff x="173896" y="183601"/>
            <a:chExt cx="6321665" cy="63500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173896" y="183601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id="{B258F1D5-B9C6-451C-A9CF-D4A28CC709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971" y="7528631"/>
            <a:ext cx="850354" cy="850354"/>
          </a:xfrm>
          <a:prstGeom prst="rect">
            <a:avLst/>
          </a:prstGeom>
        </p:spPr>
      </p:pic>
      <p:grpSp>
        <p:nvGrpSpPr>
          <p:cNvPr id="67" name="群組 66">
            <a:extLst>
              <a:ext uri="{FF2B5EF4-FFF2-40B4-BE49-F238E27FC236}">
                <a16:creationId xmlns:a16="http://schemas.microsoft.com/office/drawing/2014/main" id="{AE0ADA23-BE82-40EF-B9A2-CCDB5F721A8D}"/>
              </a:ext>
            </a:extLst>
          </p:cNvPr>
          <p:cNvGrpSpPr/>
          <p:nvPr/>
        </p:nvGrpSpPr>
        <p:grpSpPr>
          <a:xfrm>
            <a:off x="8837423" y="522053"/>
            <a:ext cx="9193367" cy="9193367"/>
            <a:chOff x="7777371" y="906771"/>
            <a:chExt cx="9193367" cy="9193367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53CD2076-C0E4-472E-A56B-BD99D4086097}"/>
                </a:ext>
              </a:extLst>
            </p:cNvPr>
            <p:cNvGrpSpPr/>
            <p:nvPr/>
          </p:nvGrpSpPr>
          <p:grpSpPr>
            <a:xfrm>
              <a:off x="7777371" y="906771"/>
              <a:ext cx="9193367" cy="9193367"/>
              <a:chOff x="7682141" y="377915"/>
              <a:chExt cx="9193367" cy="9193367"/>
            </a:xfrm>
          </p:grpSpPr>
          <p:pic>
            <p:nvPicPr>
              <p:cNvPr id="23" name="Picture 2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82141" y="377915"/>
                <a:ext cx="9193367" cy="9193367"/>
              </a:xfrm>
              <a:prstGeom prst="rect">
                <a:avLst/>
              </a:prstGeom>
            </p:spPr>
          </p:pic>
          <p:pic>
            <p:nvPicPr>
              <p:cNvPr id="45" name="圖片 44" descr="一張含有 文字, 布偶 的圖片&#10;&#10;自動產生的描述">
                <a:extLst>
                  <a:ext uri="{FF2B5EF4-FFF2-40B4-BE49-F238E27FC236}">
                    <a16:creationId xmlns:a16="http://schemas.microsoft.com/office/drawing/2014/main" id="{A8FDE037-18C0-4535-B7E1-6DE10247E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6831" y="3976919"/>
                <a:ext cx="1750984" cy="1995363"/>
              </a:xfrm>
              <a:prstGeom prst="rect">
                <a:avLst/>
              </a:prstGeom>
            </p:spPr>
          </p:pic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155D74BF-2FCF-400B-A882-4A86A89D5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456651" y="4092492"/>
                <a:ext cx="1750984" cy="1764215"/>
              </a:xfrm>
              <a:prstGeom prst="rect">
                <a:avLst/>
              </a:prstGeom>
            </p:spPr>
          </p:pic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D1263B7A-0C43-4F95-A8E1-396883CEA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2200" y="1386590"/>
                <a:ext cx="1750984" cy="1865229"/>
              </a:xfrm>
              <a:prstGeom prst="rect">
                <a:avLst/>
              </a:prstGeom>
            </p:spPr>
          </p:pic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id="{3A52FB3B-4973-4F58-9FCE-1BB995082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2200" y="6754504"/>
                <a:ext cx="1750984" cy="1750984"/>
              </a:xfrm>
              <a:prstGeom prst="rect">
                <a:avLst/>
              </a:prstGeom>
            </p:spPr>
          </p:pic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BE555715-B890-4FFF-B8CD-A34732298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849074" y="6708589"/>
                <a:ext cx="1750984" cy="1670013"/>
              </a:xfrm>
              <a:prstGeom prst="rect">
                <a:avLst/>
              </a:prstGeom>
            </p:spPr>
          </p:pic>
          <p:pic>
            <p:nvPicPr>
              <p:cNvPr id="52" name="圖片 51" descr="一張含有 玩具, 布偶 的圖片&#10;&#10;自動產生的描述">
                <a:extLst>
                  <a:ext uri="{FF2B5EF4-FFF2-40B4-BE49-F238E27FC236}">
                    <a16:creationId xmlns:a16="http://schemas.microsoft.com/office/drawing/2014/main" id="{4C4F8455-CD60-4FC7-9985-77EEFE1BCD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359" b="33435" l="51000" r="72375">
                            <a14:foregroundMark x1="62875" y1="9618" x2="61625" y2="18626"/>
                            <a14:foregroundMark x1="59250" y1="11450" x2="56500" y2="27328"/>
                            <a14:foregroundMark x1="54750" y1="12672" x2="67375" y2="11298"/>
                            <a14:foregroundMark x1="67375" y1="11298" x2="67375" y2="11298"/>
                            <a14:foregroundMark x1="67750" y1="9771" x2="70625" y2="19389"/>
                            <a14:foregroundMark x1="60500" y1="7634" x2="53500" y2="13588"/>
                            <a14:foregroundMark x1="54750" y1="10840" x2="51750" y2="21374"/>
                            <a14:foregroundMark x1="55750" y1="8550" x2="53750" y2="11298"/>
                            <a14:foregroundMark x1="61875" y1="6870" x2="66875" y2="11756"/>
                            <a14:foregroundMark x1="61750" y1="6260" x2="62750" y2="6870"/>
                            <a14:foregroundMark x1="68375" y1="9008" x2="72250" y2="18779"/>
                            <a14:foregroundMark x1="69750" y1="9466" x2="69750" y2="14046"/>
                            <a14:foregroundMark x1="68250" y1="7786" x2="69500" y2="11756"/>
                            <a14:foregroundMark x1="62625" y1="6260" x2="63500" y2="6870"/>
                            <a14:foregroundMark x1="70875" y1="19695" x2="70875" y2="21832"/>
                            <a14:foregroundMark x1="71000" y1="25649" x2="72375" y2="25954"/>
                            <a14:foregroundMark x1="53875" y1="25038" x2="51000" y2="24885"/>
                            <a14:foregroundMark x1="63613" y1="31603" x2="64500" y2="31603"/>
                            <a14:foregroundMark x1="61826" y1="31603" x2="62651" y2="31603"/>
                            <a14:foregroundMark x1="59750" y1="31603" x2="60515" y2="31603"/>
                            <a14:foregroundMark x1="64138" y1="32519" x2="65500" y2="32519"/>
                            <a14:foregroundMark x1="62380" y1="32519" x2="63175" y2="32519"/>
                            <a14:foregroundMark x1="59375" y1="32519" x2="61070" y2="32519"/>
                            <a14:foregroundMark x1="63421" y1="32947" x2="62714" y2="33071"/>
                            <a14:foregroundMark x1="65875" y1="32519" x2="64296" y2="32795"/>
                            <a14:foregroundMark x1="65375" y1="16031" x2="64750" y2="17252"/>
                            <a14:foregroundMark x1="62250" y1="19542" x2="62000" y2="21679"/>
                            <a14:foregroundMark x1="62000" y1="24733" x2="61750" y2="26412"/>
                            <a14:foregroundMark x1="61875" y1="19695" x2="61375" y2="22137"/>
                            <a14:foregroundMark x1="62750" y1="32977" x2="61500" y2="32977"/>
                            <a14:foregroundMark x1="62625" y1="32824" x2="61750" y2="32824"/>
                            <a14:foregroundMark x1="62875" y1="32672" x2="63750" y2="32519"/>
                            <a14:foregroundMark x1="66125" y1="28550" x2="66125" y2="28550"/>
                            <a14:foregroundMark x1="71625" y1="16947" x2="70375" y2="21069"/>
                            <a14:backgroundMark x1="64750" y1="33588" x2="63875" y2="337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02" r="26954" b="66117"/>
              <a:stretch/>
            </p:blipFill>
            <p:spPr>
              <a:xfrm>
                <a:off x="12726356" y="972639"/>
                <a:ext cx="1961072" cy="2244031"/>
              </a:xfrm>
              <a:prstGeom prst="rect">
                <a:avLst/>
              </a:prstGeom>
            </p:spPr>
          </p:pic>
        </p:grpSp>
        <p:sp>
          <p:nvSpPr>
            <p:cNvPr id="22" name="TextBox 22"/>
            <p:cNvSpPr txBox="1"/>
            <p:nvPr/>
          </p:nvSpPr>
          <p:spPr>
            <a:xfrm>
              <a:off x="10478336" y="5419819"/>
              <a:ext cx="3778254" cy="55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zh-TW" altLang="en-US" sz="5400" b="1" dirty="0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專業</a:t>
              </a:r>
              <a:r>
                <a:rPr lang="en-US" sz="5400" b="1" dirty="0" err="1">
                  <a:solidFill>
                    <a:srgbClr val="6D4C44"/>
                  </a:solidFill>
                  <a:latin typeface="jf open 粉圓 1.1" panose="020F0500000000000000" pitchFamily="34" charset="-120"/>
                  <a:ea typeface="jf open 粉圓 1.1" panose="020F0500000000000000" pitchFamily="34" charset="-120"/>
                </a:rPr>
                <a:t>團隊</a:t>
              </a:r>
              <a:endParaRPr lang="en-US" sz="5400" b="1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endParaRPr>
            </a:p>
          </p:txBody>
        </p:sp>
      </p:grpSp>
      <p:pic>
        <p:nvPicPr>
          <p:cNvPr id="81" name="Picture 9">
            <a:extLst>
              <a:ext uri="{FF2B5EF4-FFF2-40B4-BE49-F238E27FC236}">
                <a16:creationId xmlns:a16="http://schemas.microsoft.com/office/drawing/2014/main" id="{7B250C76-7AAB-4F3C-A892-7DAF81A1385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6716094" y="8790850"/>
            <a:ext cx="1571906" cy="1624709"/>
          </a:xfrm>
          <a:prstGeom prst="rect">
            <a:avLst/>
          </a:prstGeom>
        </p:spPr>
      </p:pic>
      <p:pic>
        <p:nvPicPr>
          <p:cNvPr id="82" name="Picture 9">
            <a:extLst>
              <a:ext uri="{FF2B5EF4-FFF2-40B4-BE49-F238E27FC236}">
                <a16:creationId xmlns:a16="http://schemas.microsoft.com/office/drawing/2014/main" id="{AAD68A51-A44D-462B-9D1A-49302DEEAB2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154180" y="8937018"/>
            <a:ext cx="1571906" cy="1624709"/>
          </a:xfrm>
          <a:prstGeom prst="rect">
            <a:avLst/>
          </a:prstGeom>
        </p:spPr>
      </p:pic>
      <p:grpSp>
        <p:nvGrpSpPr>
          <p:cNvPr id="48" name="Group 10">
            <a:extLst>
              <a:ext uri="{FF2B5EF4-FFF2-40B4-BE49-F238E27FC236}">
                <a16:creationId xmlns:a16="http://schemas.microsoft.com/office/drawing/2014/main" id="{8C1149A0-7452-4BFF-9C51-A1AF409F7704}"/>
              </a:ext>
            </a:extLst>
          </p:cNvPr>
          <p:cNvGrpSpPr/>
          <p:nvPr/>
        </p:nvGrpSpPr>
        <p:grpSpPr>
          <a:xfrm>
            <a:off x="790394" y="8939139"/>
            <a:ext cx="1053735" cy="1044000"/>
            <a:chOff x="173896" y="183601"/>
            <a:chExt cx="6321665" cy="63500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81FB2D92-E100-4897-98C4-A9792930FD5F}"/>
                </a:ext>
              </a:extLst>
            </p:cNvPr>
            <p:cNvSpPr/>
            <p:nvPr/>
          </p:nvSpPr>
          <p:spPr>
            <a:xfrm>
              <a:off x="173896" y="183601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1" name="TextBox 19">
            <a:extLst>
              <a:ext uri="{FF2B5EF4-FFF2-40B4-BE49-F238E27FC236}">
                <a16:creationId xmlns:a16="http://schemas.microsoft.com/office/drawing/2014/main" id="{541F2D81-771A-4085-84E7-0DDE9F66F842}"/>
              </a:ext>
            </a:extLst>
          </p:cNvPr>
          <p:cNvSpPr txBox="1"/>
          <p:nvPr/>
        </p:nvSpPr>
        <p:spPr>
          <a:xfrm>
            <a:off x="2054698" y="9006271"/>
            <a:ext cx="353042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zh-TW" altLang="en-US" sz="360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增置教</a:t>
            </a:r>
            <a:r>
              <a:rPr lang="zh-TW" altLang="en-US" sz="36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保員</a:t>
            </a:r>
            <a:endParaRPr lang="en-US" altLang="zh-TW" sz="36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62" name="TextBox 18">
            <a:extLst>
              <a:ext uri="{FF2B5EF4-FFF2-40B4-BE49-F238E27FC236}">
                <a16:creationId xmlns:a16="http://schemas.microsoft.com/office/drawing/2014/main" id="{6D94D93F-B201-4514-8B33-D56C20649C41}"/>
              </a:ext>
            </a:extLst>
          </p:cNvPr>
          <p:cNvSpPr txBox="1"/>
          <p:nvPr/>
        </p:nvSpPr>
        <p:spPr>
          <a:xfrm>
            <a:off x="2112588" y="9627711"/>
            <a:ext cx="5371344" cy="37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zh-TW" altLang="en-US" sz="2800" dirty="0">
                <a:solidFill>
                  <a:srgbClr val="6D4C44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賴佳宜老師</a:t>
            </a:r>
            <a:endParaRPr lang="en-US" sz="2800" dirty="0">
              <a:solidFill>
                <a:srgbClr val="6D4C44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C3718E5-75C5-4B66-9285-BC82F9A2C2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4" y="8993906"/>
            <a:ext cx="887650" cy="8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5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908</Words>
  <Application>Microsoft Office PowerPoint</Application>
  <PresentationFormat>自訂</PresentationFormat>
  <Paragraphs>181</Paragraphs>
  <Slides>21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2" baseType="lpstr">
      <vt:lpstr>jf open 粉圓 1.1</vt:lpstr>
      <vt:lpstr>文鼎甜妞體B</vt:lpstr>
      <vt:lpstr>Times New Roman</vt:lpstr>
      <vt:lpstr>Wingdings</vt:lpstr>
      <vt:lpstr>新細明體</vt:lpstr>
      <vt:lpstr>Gordita Bold</vt:lpstr>
      <vt:lpstr>Arial</vt:lpstr>
      <vt:lpstr>標楷體</vt:lpstr>
      <vt:lpstr>Calibri</vt:lpstr>
      <vt:lpstr>田氏圓筆刷体繁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白兔班</dc:title>
  <dc:creator>LAI MIYA</dc:creator>
  <cp:lastModifiedBy>user</cp:lastModifiedBy>
  <cp:revision>198</cp:revision>
  <cp:lastPrinted>2022-05-03T01:09:07Z</cp:lastPrinted>
  <dcterms:created xsi:type="dcterms:W3CDTF">2006-08-16T00:00:00Z</dcterms:created>
  <dcterms:modified xsi:type="dcterms:W3CDTF">2024-08-08T07:08:55Z</dcterms:modified>
  <dc:identifier>DAE4np_vp9o</dc:identifier>
</cp:coreProperties>
</file>