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96" r:id="rId4"/>
    <p:sldId id="268" r:id="rId5"/>
    <p:sldId id="265" r:id="rId6"/>
    <p:sldId id="307" r:id="rId7"/>
    <p:sldId id="326" r:id="rId8"/>
    <p:sldId id="302" r:id="rId9"/>
    <p:sldId id="269" r:id="rId10"/>
    <p:sldId id="319" r:id="rId11"/>
    <p:sldId id="330" r:id="rId12"/>
    <p:sldId id="320" r:id="rId13"/>
    <p:sldId id="328" r:id="rId14"/>
    <p:sldId id="327" r:id="rId15"/>
    <p:sldId id="323" r:id="rId16"/>
    <p:sldId id="25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許筱由" initials="許筱由" lastIdx="1" clrIdx="0">
    <p:extLst>
      <p:ext uri="{19B8F6BF-5375-455C-9EA6-DF929625EA0E}">
        <p15:presenceInfo xmlns:p15="http://schemas.microsoft.com/office/powerpoint/2012/main" userId="S-1-5-21-343818398-329068152-682003330-66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4BC9D0"/>
    <a:srgbClr val="FD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18"/>
  </p:normalViewPr>
  <p:slideViewPr>
    <p:cSldViewPr snapToGrid="0" snapToObjects="1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B640-C1F0-ED4E-9FB4-9C056DB811DB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1D1B2-FDEE-AC48-A85E-336B6BB2029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66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D1B2-FDEE-AC48-A85E-336B6BB2029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183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D1B2-FDEE-AC48-A85E-336B6BB2029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579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165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814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32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817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586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239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68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661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770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48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59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E3D2-1A2C-E848-9FC2-144824FE8696}" type="datetimeFigureOut">
              <a:rPr kumimoji="1" lang="zh-CN" altLang="en-US" smtClean="0"/>
              <a:t>2024/8/8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7799-C480-B340-92DD-3DC98B0818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40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1508;&#34389;&#23460;&#25552;&#26696;/&#25945;&#21209;&#34389;-2&#20214;/&#26657;&#21209;&#26371;&#35696;&#25552;&#26696;&#21934;-&#25945;&#21209;&#34389;1130710.od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hyperlink" Target="&#21508;&#34389;&#23460;&#25552;&#26696;/&#25945;&#21209;&#34389;-2&#20214;/113&#31532;2&#23416;&#26399;&#37325;&#22823;&#34892;&#20107;&#26310;_1130801&#23578;&#26410;&#23450;&#26696;&#29256;.odt" TargetMode="External"/><Relationship Id="rId4" Type="http://schemas.openxmlformats.org/officeDocument/2006/relationships/hyperlink" Target="&#21508;&#34389;&#23460;&#25552;&#26696;/&#25945;&#21209;&#34389;-2&#20214;/113&#31532;1&#23416;&#26399;&#37325;&#22823;&#34892;&#20107;&#26310;_1130801&#23578;&#26410;&#23450;&#26696;&#29256;.od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1508;&#34389;&#23460;&#25552;&#26696;/&#25945;&#21209;&#34389;-2&#20214;/&#26657;&#21209;&#26371;&#35696;&#25552;&#26696;&#21934;-&#25945;&#21209;&#34389;.od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hyperlink" Target="&#21508;&#34389;&#23460;&#25552;&#26696;/&#25945;&#21209;&#34389;-2&#20214;/&#33899;&#34310;&#32887;&#21209;&#36984;&#22635;&#36774;&#27861;_&#20462;&#35330;.od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21508;&#34389;&#23460;&#25552;&#26696;/&#23416;&#21209;&#34389;-2&#20214;/&#23416;&#21209;&#34389;&#25552;&#26696;&#19968;%20&#24615;&#24179;/&#26657;&#21209;&#26371;&#35696;&#25552;&#26696;&#21934;-&#24615;&#24179;(&#23416;).od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hyperlink" Target="&#21508;&#34389;&#23460;&#25552;&#26696;/&#23416;&#21209;&#34389;-2&#20214;/&#23416;&#21209;&#34389;&#25552;&#26696;&#19968;%20&#24615;&#24179;/&#33899;&#34310;&#22283;&#23567;&#26657;&#22290;&#24615;&#21029;&#20107;&#20214;&#38450;&#27835;&#35215;&#23450;113(&#20462;&#27491;&#33609;&#26696;).pdf" TargetMode="External"/><Relationship Id="rId5" Type="http://schemas.openxmlformats.org/officeDocument/2006/relationships/hyperlink" Target="&#21508;&#34389;&#23460;&#25552;&#26696;/&#23416;&#21209;&#34389;-2&#20214;/&#23416;&#21209;&#34389;&#25552;&#26696;&#19968;%20&#24615;&#24179;/&#33899;&#34310;&#22283;&#23567;&#24615;&#21029;&#24179;&#31561;&#25945;&#32946;&#22996;&#21729;&#26371;&#35373;&#32622;&#35201;&#40670;113(&#20462;&#27491;&#33609;&#26696;).pdf" TargetMode="External"/><Relationship Id="rId4" Type="http://schemas.openxmlformats.org/officeDocument/2006/relationships/hyperlink" Target="&#21508;&#34389;&#23460;&#25552;&#26696;/&#23416;&#21209;&#34389;-2&#20214;/&#23416;&#21209;&#34389;&#25552;&#26696;&#19968;%20&#24615;&#24179;/&#33899;&#34310;&#22283;&#23567;&#24615;&#21029;&#24179;&#31561;&#25945;&#32946;&#23526;&#26045;&#35215;&#23450;113(&#20462;&#27491;&#33609;&#26696;)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1508;&#34389;&#23460;&#25552;&#26696;/&#23416;&#21209;&#34389;-2&#20214;/&#26657;&#21209;&#26371;&#35696;&#25552;&#26696;&#21934;-&#36628;&#23566;&#33287;&#31649;&#25945;&#23416;&#29983;&#36774;&#27861;(&#23416;).od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hyperlink" Target="&#21508;&#34389;&#23460;&#25552;&#26696;/&#23416;&#21209;&#34389;-2&#20214;/&#23416;&#21209;&#34389;&#25552;&#26696;&#20108;%20&#36628;&#31649;/&#33274;&#21271;&#24066;&#22763;&#26519;&#21312;&#33899;&#34310;&#22283;&#27665;&#23567;&#23416;&#26657;&#22290;&#23433;&#20840;&#27298;&#26597;&#35215;&#23450;&#33609;&#26696;%20.pdf" TargetMode="External"/><Relationship Id="rId4" Type="http://schemas.openxmlformats.org/officeDocument/2006/relationships/hyperlink" Target="&#21508;&#34389;&#23460;&#25552;&#26696;/&#23416;&#21209;&#34389;-2&#20214;/&#23416;&#21209;&#34389;&#25552;&#26696;&#20108;%20&#36628;&#31649;/&#33899;&#34310;&#22283;&#23567;&#25945;&#24107;&#36628;&#23566;&#33287;&#31649;&#25945;&#23416;&#29983;&#36774;&#27861;&#33609;&#26696;1130628&#20462;&#35330;%2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1508;&#34389;&#23460;&#25552;&#26696;/&#32317;&#21209;&#34389;-1&#20214;/&#38468;&#20214;&#20061;&#26657;&#21209;&#26371;&#35696;&#25552;&#26696;&#21934;-&#32317;&#21209;&#34389;.od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21508;&#34389;&#23460;&#22577;&#21578;-PPT/&#26657;&#21209;&#26371;&#35696;20240807-&#25945;&#21209;&#34389;%20.pptx" TargetMode="External"/><Relationship Id="rId3" Type="http://schemas.openxmlformats.org/officeDocument/2006/relationships/hyperlink" Target="&#21508;&#34389;&#23460;&#22577;&#21578;-PPT/&#38468;&#20214;&#19968;&#12289;&#26657;&#21209;&#26371;&#35696;2023802-&#25945;&#21209;&#34389;.pdf" TargetMode="External"/><Relationship Id="rId7" Type="http://schemas.openxmlformats.org/officeDocument/2006/relationships/hyperlink" Target="&#21508;&#34389;&#23460;&#22577;&#21578;-PPT/&#26657;&#21209;&#26371;&#35696;20240807&#23416;&#21209;&#34389;&#22577;&#21578;.od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21508;&#34389;&#23460;&#22577;&#21578;-PPT/113-1%20&#24188;&#20818;&#22290;&#26657;&#21209;&#26371;&#35696;&#22577;&#21578;.pptx" TargetMode="External"/><Relationship Id="rId5" Type="http://schemas.openxmlformats.org/officeDocument/2006/relationships/hyperlink" Target="&#21508;&#34389;&#23460;&#22577;&#21578;-PPT/1130807&#26657;&#21209;&#26371;&#35696;_&#36628;&#23566;&#23460;.pptx" TargetMode="External"/><Relationship Id="rId4" Type="http://schemas.openxmlformats.org/officeDocument/2006/relationships/hyperlink" Target="&#21508;&#34389;&#23460;&#22577;&#21578;-PPT/&#26657;&#21209;&#26371;&#35696;20240807-&#32317;&#21209;&#34389;&#31777;&#22577;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169970" y="5831435"/>
            <a:ext cx="733763" cy="733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Freeform 13"/>
          <p:cNvSpPr>
            <a:spLocks noChangeAspect="1"/>
          </p:cNvSpPr>
          <p:nvPr/>
        </p:nvSpPr>
        <p:spPr bwMode="auto">
          <a:xfrm>
            <a:off x="6296629" y="6053488"/>
            <a:ext cx="465499" cy="322979"/>
          </a:xfrm>
          <a:custGeom>
            <a:avLst/>
            <a:gdLst>
              <a:gd name="T0" fmla="*/ 368 w 369"/>
              <a:gd name="T1" fmla="*/ 13 h 256"/>
              <a:gd name="T2" fmla="*/ 366 w 369"/>
              <a:gd name="T3" fmla="*/ 9 h 256"/>
              <a:gd name="T4" fmla="*/ 363 w 369"/>
              <a:gd name="T5" fmla="*/ 5 h 256"/>
              <a:gd name="T6" fmla="*/ 359 w 369"/>
              <a:gd name="T7" fmla="*/ 2 h 256"/>
              <a:gd name="T8" fmla="*/ 356 w 369"/>
              <a:gd name="T9" fmla="*/ 1 h 256"/>
              <a:gd name="T10" fmla="*/ 351 w 369"/>
              <a:gd name="T11" fmla="*/ 0 h 256"/>
              <a:gd name="T12" fmla="*/ 239 w 369"/>
              <a:gd name="T13" fmla="*/ 0 h 256"/>
              <a:gd name="T14" fmla="*/ 234 w 369"/>
              <a:gd name="T15" fmla="*/ 1 h 256"/>
              <a:gd name="T16" fmla="*/ 229 w 369"/>
              <a:gd name="T17" fmla="*/ 3 h 256"/>
              <a:gd name="T18" fmla="*/ 226 w 369"/>
              <a:gd name="T19" fmla="*/ 6 h 256"/>
              <a:gd name="T20" fmla="*/ 223 w 369"/>
              <a:gd name="T21" fmla="*/ 10 h 256"/>
              <a:gd name="T22" fmla="*/ 194 w 369"/>
              <a:gd name="T23" fmla="*/ 68 h 256"/>
              <a:gd name="T24" fmla="*/ 46 w 369"/>
              <a:gd name="T25" fmla="*/ 36 h 256"/>
              <a:gd name="T26" fmla="*/ 179 w 369"/>
              <a:gd name="T27" fmla="*/ 77 h 256"/>
              <a:gd name="T28" fmla="*/ 146 w 369"/>
              <a:gd name="T29" fmla="*/ 10 h 256"/>
              <a:gd name="T30" fmla="*/ 143 w 369"/>
              <a:gd name="T31" fmla="*/ 6 h 256"/>
              <a:gd name="T32" fmla="*/ 140 w 369"/>
              <a:gd name="T33" fmla="*/ 3 h 256"/>
              <a:gd name="T34" fmla="*/ 135 w 369"/>
              <a:gd name="T35" fmla="*/ 1 h 256"/>
              <a:gd name="T36" fmla="*/ 130 w 369"/>
              <a:gd name="T37" fmla="*/ 0 h 256"/>
              <a:gd name="T38" fmla="*/ 17 w 369"/>
              <a:gd name="T39" fmla="*/ 0 h 256"/>
              <a:gd name="T40" fmla="*/ 13 w 369"/>
              <a:gd name="T41" fmla="*/ 1 h 256"/>
              <a:gd name="T42" fmla="*/ 10 w 369"/>
              <a:gd name="T43" fmla="*/ 2 h 256"/>
              <a:gd name="T44" fmla="*/ 6 w 369"/>
              <a:gd name="T45" fmla="*/ 5 h 256"/>
              <a:gd name="T46" fmla="*/ 3 w 369"/>
              <a:gd name="T47" fmla="*/ 9 h 256"/>
              <a:gd name="T48" fmla="*/ 1 w 369"/>
              <a:gd name="T49" fmla="*/ 13 h 256"/>
              <a:gd name="T50" fmla="*/ 0 w 369"/>
              <a:gd name="T51" fmla="*/ 18 h 256"/>
              <a:gd name="T52" fmla="*/ 0 w 369"/>
              <a:gd name="T53" fmla="*/ 22 h 256"/>
              <a:gd name="T54" fmla="*/ 2 w 369"/>
              <a:gd name="T55" fmla="*/ 26 h 256"/>
              <a:gd name="T56" fmla="*/ 120 w 369"/>
              <a:gd name="T57" fmla="*/ 254 h 256"/>
              <a:gd name="T58" fmla="*/ 125 w 369"/>
              <a:gd name="T59" fmla="*/ 256 h 256"/>
              <a:gd name="T60" fmla="*/ 130 w 369"/>
              <a:gd name="T61" fmla="*/ 256 h 256"/>
              <a:gd name="T62" fmla="*/ 134 w 369"/>
              <a:gd name="T63" fmla="*/ 255 h 256"/>
              <a:gd name="T64" fmla="*/ 184 w 369"/>
              <a:gd name="T65" fmla="*/ 165 h 256"/>
              <a:gd name="T66" fmla="*/ 217 w 369"/>
              <a:gd name="T67" fmla="*/ 100 h 256"/>
              <a:gd name="T68" fmla="*/ 241 w 369"/>
              <a:gd name="T69" fmla="*/ 199 h 256"/>
              <a:gd name="T70" fmla="*/ 224 w 369"/>
              <a:gd name="T71" fmla="*/ 245 h 256"/>
              <a:gd name="T72" fmla="*/ 235 w 369"/>
              <a:gd name="T73" fmla="*/ 255 h 256"/>
              <a:gd name="T74" fmla="*/ 241 w 369"/>
              <a:gd name="T75" fmla="*/ 256 h 256"/>
              <a:gd name="T76" fmla="*/ 246 w 369"/>
              <a:gd name="T77" fmla="*/ 255 h 256"/>
              <a:gd name="T78" fmla="*/ 257 w 369"/>
              <a:gd name="T79" fmla="*/ 245 h 256"/>
              <a:gd name="T80" fmla="*/ 368 w 369"/>
              <a:gd name="T81" fmla="*/ 24 h 256"/>
              <a:gd name="T82" fmla="*/ 369 w 369"/>
              <a:gd name="T83" fmla="*/ 1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9" h="256">
                <a:moveTo>
                  <a:pt x="369" y="17"/>
                </a:moveTo>
                <a:cubicBezTo>
                  <a:pt x="369" y="16"/>
                  <a:pt x="369" y="16"/>
                  <a:pt x="369" y="15"/>
                </a:cubicBezTo>
                <a:cubicBezTo>
                  <a:pt x="369" y="15"/>
                  <a:pt x="368" y="14"/>
                  <a:pt x="368" y="13"/>
                </a:cubicBezTo>
                <a:cubicBezTo>
                  <a:pt x="368" y="13"/>
                  <a:pt x="368" y="12"/>
                  <a:pt x="368" y="12"/>
                </a:cubicBezTo>
                <a:cubicBezTo>
                  <a:pt x="368" y="11"/>
                  <a:pt x="367" y="11"/>
                  <a:pt x="367" y="10"/>
                </a:cubicBezTo>
                <a:cubicBezTo>
                  <a:pt x="367" y="10"/>
                  <a:pt x="367" y="9"/>
                  <a:pt x="366" y="9"/>
                </a:cubicBezTo>
                <a:cubicBezTo>
                  <a:pt x="366" y="8"/>
                  <a:pt x="366" y="8"/>
                  <a:pt x="365" y="7"/>
                </a:cubicBezTo>
                <a:cubicBezTo>
                  <a:pt x="365" y="7"/>
                  <a:pt x="365" y="7"/>
                  <a:pt x="364" y="6"/>
                </a:cubicBezTo>
                <a:cubicBezTo>
                  <a:pt x="364" y="6"/>
                  <a:pt x="363" y="5"/>
                  <a:pt x="363" y="5"/>
                </a:cubicBezTo>
                <a:cubicBezTo>
                  <a:pt x="363" y="4"/>
                  <a:pt x="362" y="4"/>
                  <a:pt x="362" y="4"/>
                </a:cubicBezTo>
                <a:cubicBezTo>
                  <a:pt x="361" y="3"/>
                  <a:pt x="361" y="3"/>
                  <a:pt x="360" y="3"/>
                </a:cubicBezTo>
                <a:cubicBezTo>
                  <a:pt x="360" y="3"/>
                  <a:pt x="359" y="2"/>
                  <a:pt x="359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8" y="2"/>
                  <a:pt x="357" y="2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4" y="1"/>
                </a:cubicBezTo>
                <a:cubicBezTo>
                  <a:pt x="353" y="1"/>
                  <a:pt x="352" y="0"/>
                  <a:pt x="352" y="0"/>
                </a:cubicBezTo>
                <a:cubicBezTo>
                  <a:pt x="352" y="0"/>
                  <a:pt x="352" y="0"/>
                  <a:pt x="351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8" y="0"/>
                  <a:pt x="238" y="1"/>
                  <a:pt x="237" y="1"/>
                </a:cubicBezTo>
                <a:cubicBezTo>
                  <a:pt x="237" y="1"/>
                  <a:pt x="236" y="1"/>
                  <a:pt x="236" y="1"/>
                </a:cubicBezTo>
                <a:cubicBezTo>
                  <a:pt x="235" y="1"/>
                  <a:pt x="235" y="1"/>
                  <a:pt x="234" y="1"/>
                </a:cubicBezTo>
                <a:cubicBezTo>
                  <a:pt x="234" y="1"/>
                  <a:pt x="233" y="1"/>
                  <a:pt x="232" y="2"/>
                </a:cubicBezTo>
                <a:cubicBezTo>
                  <a:pt x="232" y="2"/>
                  <a:pt x="231" y="2"/>
                  <a:pt x="231" y="2"/>
                </a:cubicBezTo>
                <a:cubicBezTo>
                  <a:pt x="230" y="3"/>
                  <a:pt x="230" y="3"/>
                  <a:pt x="229" y="3"/>
                </a:cubicBezTo>
                <a:cubicBezTo>
                  <a:pt x="229" y="3"/>
                  <a:pt x="229" y="4"/>
                  <a:pt x="228" y="4"/>
                </a:cubicBezTo>
                <a:cubicBezTo>
                  <a:pt x="228" y="4"/>
                  <a:pt x="227" y="5"/>
                  <a:pt x="227" y="5"/>
                </a:cubicBezTo>
                <a:cubicBezTo>
                  <a:pt x="226" y="6"/>
                  <a:pt x="226" y="6"/>
                  <a:pt x="226" y="6"/>
                </a:cubicBezTo>
                <a:cubicBezTo>
                  <a:pt x="225" y="7"/>
                  <a:pt x="225" y="7"/>
                  <a:pt x="224" y="8"/>
                </a:cubicBezTo>
                <a:cubicBezTo>
                  <a:pt x="224" y="8"/>
                  <a:pt x="224" y="8"/>
                  <a:pt x="224" y="9"/>
                </a:cubicBezTo>
                <a:cubicBezTo>
                  <a:pt x="223" y="9"/>
                  <a:pt x="223" y="10"/>
                  <a:pt x="223" y="10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28" y="199"/>
                  <a:pt x="128" y="199"/>
                  <a:pt x="128" y="199"/>
                </a:cubicBezTo>
                <a:cubicBezTo>
                  <a:pt x="46" y="36"/>
                  <a:pt x="46" y="36"/>
                  <a:pt x="46" y="36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9" y="77"/>
                  <a:pt x="179" y="77"/>
                  <a:pt x="179" y="77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46" y="10"/>
                  <a:pt x="145" y="9"/>
                  <a:pt x="145" y="9"/>
                </a:cubicBezTo>
                <a:cubicBezTo>
                  <a:pt x="145" y="8"/>
                  <a:pt x="145" y="8"/>
                  <a:pt x="144" y="8"/>
                </a:cubicBezTo>
                <a:cubicBezTo>
                  <a:pt x="144" y="7"/>
                  <a:pt x="143" y="7"/>
                  <a:pt x="143" y="6"/>
                </a:cubicBezTo>
                <a:cubicBezTo>
                  <a:pt x="143" y="6"/>
                  <a:pt x="143" y="6"/>
                  <a:pt x="142" y="5"/>
                </a:cubicBezTo>
                <a:cubicBezTo>
                  <a:pt x="142" y="5"/>
                  <a:pt x="141" y="4"/>
                  <a:pt x="140" y="4"/>
                </a:cubicBezTo>
                <a:cubicBezTo>
                  <a:pt x="140" y="4"/>
                  <a:pt x="140" y="3"/>
                  <a:pt x="140" y="3"/>
                </a:cubicBezTo>
                <a:cubicBezTo>
                  <a:pt x="139" y="3"/>
                  <a:pt x="138" y="2"/>
                  <a:pt x="138" y="2"/>
                </a:cubicBezTo>
                <a:cubicBezTo>
                  <a:pt x="137" y="2"/>
                  <a:pt x="137" y="2"/>
                  <a:pt x="136" y="2"/>
                </a:cubicBezTo>
                <a:cubicBezTo>
                  <a:pt x="136" y="1"/>
                  <a:pt x="135" y="1"/>
                  <a:pt x="135" y="1"/>
                </a:cubicBezTo>
                <a:cubicBezTo>
                  <a:pt x="134" y="1"/>
                  <a:pt x="134" y="1"/>
                  <a:pt x="133" y="1"/>
                </a:cubicBezTo>
                <a:cubicBezTo>
                  <a:pt x="132" y="1"/>
                  <a:pt x="132" y="1"/>
                  <a:pt x="131" y="1"/>
                </a:cubicBezTo>
                <a:cubicBezTo>
                  <a:pt x="131" y="0"/>
                  <a:pt x="131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0"/>
                  <a:pt x="16" y="1"/>
                  <a:pt x="15" y="1"/>
                </a:cubicBezTo>
                <a:cubicBezTo>
                  <a:pt x="15" y="1"/>
                  <a:pt x="14" y="1"/>
                  <a:pt x="13" y="1"/>
                </a:cubicBezTo>
                <a:cubicBezTo>
                  <a:pt x="13" y="1"/>
                  <a:pt x="12" y="1"/>
                  <a:pt x="12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3"/>
                  <a:pt x="9" y="3"/>
                </a:cubicBezTo>
                <a:cubicBezTo>
                  <a:pt x="8" y="3"/>
                  <a:pt x="8" y="3"/>
                  <a:pt x="7" y="4"/>
                </a:cubicBezTo>
                <a:cubicBezTo>
                  <a:pt x="7" y="4"/>
                  <a:pt x="6" y="5"/>
                  <a:pt x="6" y="5"/>
                </a:cubicBezTo>
                <a:cubicBezTo>
                  <a:pt x="5" y="5"/>
                  <a:pt x="5" y="6"/>
                  <a:pt x="5" y="6"/>
                </a:cubicBezTo>
                <a:cubicBezTo>
                  <a:pt x="4" y="6"/>
                  <a:pt x="4" y="7"/>
                  <a:pt x="3" y="7"/>
                </a:cubicBezTo>
                <a:cubicBezTo>
                  <a:pt x="3" y="8"/>
                  <a:pt x="3" y="8"/>
                  <a:pt x="3" y="9"/>
                </a:cubicBezTo>
                <a:cubicBezTo>
                  <a:pt x="2" y="9"/>
                  <a:pt x="2" y="10"/>
                  <a:pt x="2" y="10"/>
                </a:cubicBezTo>
                <a:cubicBezTo>
                  <a:pt x="1" y="11"/>
                  <a:pt x="1" y="11"/>
                  <a:pt x="1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0" y="22"/>
                </a:cubicBezTo>
                <a:cubicBezTo>
                  <a:pt x="0" y="23"/>
                  <a:pt x="1" y="23"/>
                  <a:pt x="1" y="24"/>
                </a:cubicBezTo>
                <a:cubicBezTo>
                  <a:pt x="1" y="24"/>
                  <a:pt x="1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12" y="245"/>
                  <a:pt x="112" y="245"/>
                  <a:pt x="112" y="245"/>
                </a:cubicBezTo>
                <a:cubicBezTo>
                  <a:pt x="113" y="249"/>
                  <a:pt x="116" y="252"/>
                  <a:pt x="120" y="254"/>
                </a:cubicBezTo>
                <a:cubicBezTo>
                  <a:pt x="121" y="254"/>
                  <a:pt x="122" y="255"/>
                  <a:pt x="122" y="255"/>
                </a:cubicBezTo>
                <a:cubicBezTo>
                  <a:pt x="122" y="255"/>
                  <a:pt x="123" y="255"/>
                  <a:pt x="123" y="255"/>
                </a:cubicBezTo>
                <a:cubicBezTo>
                  <a:pt x="123" y="255"/>
                  <a:pt x="124" y="256"/>
                  <a:pt x="125" y="256"/>
                </a:cubicBezTo>
                <a:cubicBezTo>
                  <a:pt x="126" y="256"/>
                  <a:pt x="126" y="256"/>
                  <a:pt x="126" y="256"/>
                </a:cubicBezTo>
                <a:cubicBezTo>
                  <a:pt x="127" y="256"/>
                  <a:pt x="127" y="256"/>
                  <a:pt x="128" y="256"/>
                </a:cubicBezTo>
                <a:cubicBezTo>
                  <a:pt x="129" y="256"/>
                  <a:pt x="129" y="256"/>
                  <a:pt x="130" y="256"/>
                </a:cubicBezTo>
                <a:cubicBezTo>
                  <a:pt x="130" y="256"/>
                  <a:pt x="131" y="256"/>
                  <a:pt x="131" y="256"/>
                </a:cubicBezTo>
                <a:cubicBezTo>
                  <a:pt x="132" y="255"/>
                  <a:pt x="133" y="255"/>
                  <a:pt x="133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35" y="255"/>
                  <a:pt x="135" y="254"/>
                  <a:pt x="136" y="254"/>
                </a:cubicBezTo>
                <a:cubicBezTo>
                  <a:pt x="140" y="252"/>
                  <a:pt x="143" y="249"/>
                  <a:pt x="144" y="24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184" y="165"/>
                  <a:pt x="184" y="165"/>
                  <a:pt x="184" y="165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49" y="36"/>
                  <a:pt x="249" y="36"/>
                  <a:pt x="249" y="36"/>
                </a:cubicBezTo>
                <a:cubicBezTo>
                  <a:pt x="323" y="36"/>
                  <a:pt x="323" y="36"/>
                  <a:pt x="323" y="36"/>
                </a:cubicBezTo>
                <a:cubicBezTo>
                  <a:pt x="241" y="199"/>
                  <a:pt x="241" y="199"/>
                  <a:pt x="241" y="199"/>
                </a:cubicBezTo>
                <a:cubicBezTo>
                  <a:pt x="209" y="136"/>
                  <a:pt x="209" y="136"/>
                  <a:pt x="209" y="136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224" y="245"/>
                  <a:pt x="224" y="245"/>
                  <a:pt x="224" y="245"/>
                </a:cubicBezTo>
                <a:cubicBezTo>
                  <a:pt x="226" y="249"/>
                  <a:pt x="229" y="252"/>
                  <a:pt x="233" y="254"/>
                </a:cubicBezTo>
                <a:cubicBezTo>
                  <a:pt x="234" y="254"/>
                  <a:pt x="234" y="255"/>
                  <a:pt x="235" y="255"/>
                </a:cubicBezTo>
                <a:cubicBezTo>
                  <a:pt x="235" y="255"/>
                  <a:pt x="235" y="255"/>
                  <a:pt x="235" y="255"/>
                </a:cubicBezTo>
                <a:cubicBezTo>
                  <a:pt x="236" y="255"/>
                  <a:pt x="237" y="256"/>
                  <a:pt x="238" y="256"/>
                </a:cubicBezTo>
                <a:cubicBezTo>
                  <a:pt x="238" y="256"/>
                  <a:pt x="239" y="256"/>
                  <a:pt x="239" y="256"/>
                </a:cubicBezTo>
                <a:cubicBezTo>
                  <a:pt x="240" y="256"/>
                  <a:pt x="240" y="256"/>
                  <a:pt x="241" y="256"/>
                </a:cubicBezTo>
                <a:cubicBezTo>
                  <a:pt x="241" y="256"/>
                  <a:pt x="242" y="256"/>
                  <a:pt x="243" y="256"/>
                </a:cubicBezTo>
                <a:cubicBezTo>
                  <a:pt x="243" y="256"/>
                  <a:pt x="243" y="256"/>
                  <a:pt x="244" y="256"/>
                </a:cubicBezTo>
                <a:cubicBezTo>
                  <a:pt x="245" y="255"/>
                  <a:pt x="245" y="255"/>
                  <a:pt x="246" y="255"/>
                </a:cubicBezTo>
                <a:cubicBezTo>
                  <a:pt x="246" y="255"/>
                  <a:pt x="246" y="255"/>
                  <a:pt x="247" y="255"/>
                </a:cubicBezTo>
                <a:cubicBezTo>
                  <a:pt x="247" y="255"/>
                  <a:pt x="248" y="254"/>
                  <a:pt x="249" y="254"/>
                </a:cubicBezTo>
                <a:cubicBezTo>
                  <a:pt x="253" y="252"/>
                  <a:pt x="256" y="249"/>
                  <a:pt x="257" y="245"/>
                </a:cubicBezTo>
                <a:cubicBezTo>
                  <a:pt x="367" y="26"/>
                  <a:pt x="367" y="26"/>
                  <a:pt x="367" y="26"/>
                </a:cubicBezTo>
                <a:cubicBezTo>
                  <a:pt x="367" y="26"/>
                  <a:pt x="367" y="25"/>
                  <a:pt x="367" y="25"/>
                </a:cubicBezTo>
                <a:cubicBezTo>
                  <a:pt x="368" y="25"/>
                  <a:pt x="368" y="24"/>
                  <a:pt x="368" y="24"/>
                </a:cubicBezTo>
                <a:cubicBezTo>
                  <a:pt x="368" y="23"/>
                  <a:pt x="368" y="23"/>
                  <a:pt x="368" y="22"/>
                </a:cubicBezTo>
                <a:cubicBezTo>
                  <a:pt x="369" y="21"/>
                  <a:pt x="369" y="21"/>
                  <a:pt x="369" y="20"/>
                </a:cubicBezTo>
                <a:cubicBezTo>
                  <a:pt x="369" y="20"/>
                  <a:pt x="369" y="19"/>
                  <a:pt x="369" y="19"/>
                </a:cubicBezTo>
                <a:cubicBezTo>
                  <a:pt x="369" y="18"/>
                  <a:pt x="369" y="18"/>
                  <a:pt x="369" y="18"/>
                </a:cubicBezTo>
                <a:cubicBezTo>
                  <a:pt x="369" y="18"/>
                  <a:pt x="369" y="17"/>
                  <a:pt x="369" y="1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9652" y="4238869"/>
            <a:ext cx="401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2024.08.07</a:t>
            </a:r>
            <a:r>
              <a:rPr kumimoji="1"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  </a:t>
            </a:r>
            <a:r>
              <a:rPr kumimoji="1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(</a:t>
            </a:r>
            <a:r>
              <a:rPr kumimoji="1"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三</a:t>
            </a:r>
            <a:r>
              <a:rPr kumimoji="1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)</a:t>
            </a:r>
            <a:r>
              <a:rPr kumimoji="1"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 </a:t>
            </a:r>
            <a:r>
              <a:rPr kumimoji="1"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09:30</a:t>
            </a:r>
            <a:r>
              <a:rPr kumimoji="1"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 </a:t>
            </a:r>
            <a:endParaRPr kumimoji="1"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0400" y="2584938"/>
            <a:ext cx="6172200" cy="1213339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24562" y="1694406"/>
            <a:ext cx="7280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charset="0"/>
                <a:ea typeface="Impact" charset="0"/>
                <a:cs typeface="Impact" charset="0"/>
              </a:rPr>
              <a:t>113</a:t>
            </a: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charset="0"/>
                <a:ea typeface="Impact" charset="0"/>
                <a:cs typeface="Impact" charset="0"/>
              </a:rPr>
              <a:t>學年度</a:t>
            </a:r>
            <a:endParaRPr lang="en-US" altLang="zh-TW" sz="8000" dirty="0">
              <a:solidFill>
                <a:schemeClr val="tx1">
                  <a:lumMod val="75000"/>
                  <a:lumOff val="2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  <a:p>
            <a:pPr algn="r"/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charset="0"/>
                <a:ea typeface="Impact" charset="0"/>
                <a:cs typeface="Impact" charset="0"/>
              </a:rPr>
              <a:t>第</a:t>
            </a:r>
            <a:r>
              <a:rPr lang="en-US" altLang="zh-TW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charset="0"/>
                <a:ea typeface="Impact" charset="0"/>
                <a:cs typeface="Impact" charset="0"/>
              </a:rPr>
              <a:t>1</a:t>
            </a:r>
            <a:r>
              <a:rPr lang="zh-TW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charset="0"/>
                <a:ea typeface="Impact" charset="0"/>
                <a:cs typeface="Impact" charset="0"/>
              </a:rPr>
              <a:t>次校務會議</a:t>
            </a:r>
            <a:endParaRPr lang="en-US" altLang="zh-TW" sz="8000" dirty="0">
              <a:solidFill>
                <a:schemeClr val="tx1">
                  <a:lumMod val="75000"/>
                  <a:lumOff val="25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10942" y="3530983"/>
            <a:ext cx="178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9933FF"/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請簽到</a:t>
            </a:r>
            <a:endParaRPr kumimoji="1" lang="zh-CN" altLang="en-US" sz="4000" b="1" dirty="0">
              <a:solidFill>
                <a:srgbClr val="9933FF"/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B9C0436-0230-4CD3-A2B5-6CFB111E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60" y="134943"/>
            <a:ext cx="2817343" cy="295544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B6C856D-F548-4534-887B-405F31222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0" y="0"/>
            <a:ext cx="2896882" cy="31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8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44" y="9427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486400"/>
            <a:ext cx="12192000" cy="1380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2687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54721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355859" y="4460875"/>
            <a:ext cx="985751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903826" y="2420942"/>
            <a:ext cx="985751" cy="968375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16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9965" y="4869985"/>
            <a:ext cx="1639833" cy="19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" name="Group 354"/>
          <p:cNvGrpSpPr/>
          <p:nvPr/>
        </p:nvGrpSpPr>
        <p:grpSpPr>
          <a:xfrm>
            <a:off x="588437" y="2374900"/>
            <a:ext cx="2116939" cy="3111501"/>
            <a:chOff x="441326" y="2374900"/>
            <a:chExt cx="2079625" cy="3111501"/>
          </a:xfrm>
        </p:grpSpPr>
        <p:sp>
          <p:nvSpPr>
            <p:cNvPr id="318" name="Oval 11"/>
            <p:cNvSpPr>
              <a:spLocks noChangeArrowheads="1"/>
            </p:cNvSpPr>
            <p:nvPr/>
          </p:nvSpPr>
          <p:spPr bwMode="auto">
            <a:xfrm>
              <a:off x="677863" y="4460875"/>
              <a:ext cx="968375" cy="966788"/>
            </a:xfrm>
            <a:prstGeom prst="ellipse">
              <a:avLst/>
            </a:prstGeom>
            <a:solidFill>
              <a:srgbClr val="F2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28"/>
            <p:cNvSpPr>
              <a:spLocks/>
            </p:cNvSpPr>
            <p:nvPr/>
          </p:nvSpPr>
          <p:spPr bwMode="auto">
            <a:xfrm>
              <a:off x="1797051" y="3870325"/>
              <a:ext cx="723900" cy="15811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5" y="30"/>
                </a:cxn>
                <a:cxn ang="0">
                  <a:pos x="123" y="230"/>
                </a:cxn>
                <a:cxn ang="0">
                  <a:pos x="97" y="259"/>
                </a:cxn>
                <a:cxn ang="0">
                  <a:pos x="23" y="273"/>
                </a:cxn>
                <a:cxn ang="0">
                  <a:pos x="0" y="30"/>
                </a:cxn>
                <a:cxn ang="0">
                  <a:pos x="0" y="29"/>
                </a:cxn>
              </a:cxnLst>
              <a:rect l="0" t="0" r="r" b="b"/>
              <a:pathLst>
                <a:path w="125" h="273">
                  <a:moveTo>
                    <a:pt x="0" y="29"/>
                  </a:moveTo>
                  <a:cubicBezTo>
                    <a:pt x="37" y="21"/>
                    <a:pt x="88" y="0"/>
                    <a:pt x="95" y="30"/>
                  </a:cubicBezTo>
                  <a:cubicBezTo>
                    <a:pt x="103" y="65"/>
                    <a:pt x="113" y="149"/>
                    <a:pt x="123" y="230"/>
                  </a:cubicBezTo>
                  <a:cubicBezTo>
                    <a:pt x="125" y="248"/>
                    <a:pt x="103" y="257"/>
                    <a:pt x="97" y="259"/>
                  </a:cubicBezTo>
                  <a:cubicBezTo>
                    <a:pt x="72" y="266"/>
                    <a:pt x="50" y="269"/>
                    <a:pt x="23" y="27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29"/>
            <p:cNvSpPr>
              <a:spLocks/>
            </p:cNvSpPr>
            <p:nvPr/>
          </p:nvSpPr>
          <p:spPr bwMode="auto">
            <a:xfrm>
              <a:off x="441326" y="3824288"/>
              <a:ext cx="706438" cy="1627188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31" y="37"/>
                </a:cxn>
                <a:cxn ang="0">
                  <a:pos x="3" y="237"/>
                </a:cxn>
                <a:cxn ang="0">
                  <a:pos x="28" y="268"/>
                </a:cxn>
                <a:cxn ang="0">
                  <a:pos x="100" y="281"/>
                </a:cxn>
                <a:cxn ang="0">
                  <a:pos x="122" y="38"/>
                </a:cxn>
                <a:cxn ang="0">
                  <a:pos x="122" y="37"/>
                </a:cxn>
              </a:cxnLst>
              <a:rect l="0" t="0" r="r" b="b"/>
              <a:pathLst>
                <a:path w="122" h="281">
                  <a:moveTo>
                    <a:pt x="122" y="37"/>
                  </a:moveTo>
                  <a:cubicBezTo>
                    <a:pt x="76" y="26"/>
                    <a:pt x="39" y="0"/>
                    <a:pt x="31" y="37"/>
                  </a:cubicBezTo>
                  <a:cubicBezTo>
                    <a:pt x="22" y="75"/>
                    <a:pt x="13" y="159"/>
                    <a:pt x="3" y="237"/>
                  </a:cubicBezTo>
                  <a:cubicBezTo>
                    <a:pt x="0" y="257"/>
                    <a:pt x="21" y="266"/>
                    <a:pt x="28" y="268"/>
                  </a:cubicBezTo>
                  <a:cubicBezTo>
                    <a:pt x="52" y="274"/>
                    <a:pt x="73" y="277"/>
                    <a:pt x="100" y="281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7"/>
                    <a:pt x="122" y="37"/>
                    <a:pt x="122" y="37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0"/>
            <p:cNvSpPr>
              <a:spLocks/>
            </p:cNvSpPr>
            <p:nvPr/>
          </p:nvSpPr>
          <p:spPr bwMode="auto">
            <a:xfrm>
              <a:off x="620713" y="3690938"/>
              <a:ext cx="1720850" cy="1795463"/>
            </a:xfrm>
            <a:custGeom>
              <a:avLst/>
              <a:gdLst/>
              <a:ahLst/>
              <a:cxnLst>
                <a:cxn ang="0">
                  <a:pos x="32" y="298"/>
                </a:cxn>
                <a:cxn ang="0">
                  <a:pos x="0" y="58"/>
                </a:cxn>
                <a:cxn ang="0">
                  <a:pos x="116" y="0"/>
                </a:cxn>
                <a:cxn ang="0">
                  <a:pos x="147" y="12"/>
                </a:cxn>
                <a:cxn ang="0">
                  <a:pos x="177" y="0"/>
                </a:cxn>
                <a:cxn ang="0">
                  <a:pos x="297" y="57"/>
                </a:cxn>
                <a:cxn ang="0">
                  <a:pos x="262" y="298"/>
                </a:cxn>
                <a:cxn ang="0">
                  <a:pos x="32" y="298"/>
                </a:cxn>
              </a:cxnLst>
              <a:rect l="0" t="0" r="r" b="b"/>
              <a:pathLst>
                <a:path w="297" h="310">
                  <a:moveTo>
                    <a:pt x="32" y="298"/>
                  </a:moveTo>
                  <a:cubicBezTo>
                    <a:pt x="45" y="262"/>
                    <a:pt x="16" y="90"/>
                    <a:pt x="0" y="58"/>
                  </a:cubicBezTo>
                  <a:cubicBezTo>
                    <a:pt x="9" y="26"/>
                    <a:pt x="94" y="19"/>
                    <a:pt x="116" y="0"/>
                  </a:cubicBezTo>
                  <a:cubicBezTo>
                    <a:pt x="127" y="10"/>
                    <a:pt x="134" y="12"/>
                    <a:pt x="147" y="12"/>
                  </a:cubicBezTo>
                  <a:cubicBezTo>
                    <a:pt x="159" y="12"/>
                    <a:pt x="167" y="10"/>
                    <a:pt x="177" y="0"/>
                  </a:cubicBezTo>
                  <a:cubicBezTo>
                    <a:pt x="194" y="14"/>
                    <a:pt x="282" y="24"/>
                    <a:pt x="297" y="57"/>
                  </a:cubicBezTo>
                  <a:cubicBezTo>
                    <a:pt x="280" y="93"/>
                    <a:pt x="248" y="265"/>
                    <a:pt x="262" y="298"/>
                  </a:cubicBezTo>
                  <a:cubicBezTo>
                    <a:pt x="205" y="309"/>
                    <a:pt x="91" y="310"/>
                    <a:pt x="32" y="298"/>
                  </a:cubicBezTo>
                </a:path>
              </a:pathLst>
            </a:custGeom>
            <a:solidFill>
              <a:srgbClr val="83B7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22" name="Group 352"/>
            <p:cNvGrpSpPr/>
            <p:nvPr/>
          </p:nvGrpSpPr>
          <p:grpSpPr>
            <a:xfrm>
              <a:off x="927101" y="2374900"/>
              <a:ext cx="1089025" cy="2717801"/>
              <a:chOff x="927101" y="2374900"/>
              <a:chExt cx="1089025" cy="2717801"/>
            </a:xfrm>
          </p:grpSpPr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1123951" y="3690938"/>
                <a:ext cx="695325" cy="1395413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321"/>
                  </a:cxn>
                  <a:cxn ang="0">
                    <a:pos x="219" y="879"/>
                  </a:cxn>
                  <a:cxn ang="0">
                    <a:pos x="438" y="321"/>
                  </a:cxn>
                  <a:cxn ang="0">
                    <a:pos x="424" y="51"/>
                  </a:cxn>
                  <a:cxn ang="0">
                    <a:pos x="329" y="0"/>
                  </a:cxn>
                  <a:cxn ang="0">
                    <a:pos x="106" y="0"/>
                  </a:cxn>
                  <a:cxn ang="0">
                    <a:pos x="8" y="58"/>
                  </a:cxn>
                </a:cxnLst>
                <a:rect l="0" t="0" r="r" b="b"/>
                <a:pathLst>
                  <a:path w="438" h="879">
                    <a:moveTo>
                      <a:pt x="8" y="58"/>
                    </a:moveTo>
                    <a:lnTo>
                      <a:pt x="0" y="321"/>
                    </a:lnTo>
                    <a:lnTo>
                      <a:pt x="219" y="879"/>
                    </a:lnTo>
                    <a:lnTo>
                      <a:pt x="438" y="321"/>
                    </a:lnTo>
                    <a:lnTo>
                      <a:pt x="424" y="51"/>
                    </a:lnTo>
                    <a:lnTo>
                      <a:pt x="329" y="0"/>
                    </a:lnTo>
                    <a:lnTo>
                      <a:pt x="106" y="0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4" name="Rectangle 32"/>
              <p:cNvSpPr>
                <a:spLocks noChangeArrowheads="1"/>
              </p:cNvSpPr>
              <p:nvPr/>
            </p:nvSpPr>
            <p:spPr bwMode="auto">
              <a:xfrm>
                <a:off x="1292226" y="3544888"/>
                <a:ext cx="347663" cy="365125"/>
              </a:xfrm>
              <a:prstGeom prst="rect">
                <a:avLst/>
              </a:prstGeom>
              <a:solidFill>
                <a:srgbClr val="EDB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1390651" y="388143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4"/>
                  </a:cxn>
                  <a:cxn ang="0">
                    <a:pos x="51" y="0"/>
                  </a:cxn>
                  <a:cxn ang="0">
                    <a:pos x="0" y="124"/>
                  </a:cxn>
                  <a:cxn ang="0">
                    <a:pos x="15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4"/>
                    </a:lnTo>
                    <a:lnTo>
                      <a:pt x="51" y="0"/>
                    </a:lnTo>
                    <a:lnTo>
                      <a:pt x="0" y="124"/>
                    </a:lnTo>
                    <a:lnTo>
                      <a:pt x="15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52705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8" y="332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332">
                    <a:moveTo>
                      <a:pt x="65" y="0"/>
                    </a:moveTo>
                    <a:lnTo>
                      <a:pt x="178" y="120"/>
                    </a:lnTo>
                    <a:lnTo>
                      <a:pt x="98" y="332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7" name="Freeform 35"/>
              <p:cNvSpPr>
                <a:spLocks/>
              </p:cNvSpPr>
              <p:nvPr/>
            </p:nvSpPr>
            <p:spPr bwMode="auto">
              <a:xfrm>
                <a:off x="939801" y="3754438"/>
                <a:ext cx="531813" cy="1338263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335" y="843"/>
                  </a:cxn>
                  <a:cxn ang="0">
                    <a:pos x="43" y="379"/>
                  </a:cxn>
                  <a:cxn ang="0">
                    <a:pos x="80" y="299"/>
                  </a:cxn>
                  <a:cxn ang="0">
                    <a:pos x="0" y="233"/>
                  </a:cxn>
                  <a:cxn ang="0">
                    <a:pos x="113" y="25"/>
                  </a:cxn>
                  <a:cxn ang="0">
                    <a:pos x="157" y="0"/>
                  </a:cxn>
                </a:cxnLst>
                <a:rect l="0" t="0" r="r" b="b"/>
                <a:pathLst>
                  <a:path w="335" h="843">
                    <a:moveTo>
                      <a:pt x="157" y="0"/>
                    </a:moveTo>
                    <a:lnTo>
                      <a:pt x="335" y="843"/>
                    </a:lnTo>
                    <a:lnTo>
                      <a:pt x="43" y="379"/>
                    </a:lnTo>
                    <a:lnTo>
                      <a:pt x="80" y="299"/>
                    </a:lnTo>
                    <a:lnTo>
                      <a:pt x="0" y="233"/>
                    </a:lnTo>
                    <a:lnTo>
                      <a:pt x="113" y="25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8" name="Freeform 36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52705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77" y="332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332">
                    <a:moveTo>
                      <a:pt x="110" y="0"/>
                    </a:moveTo>
                    <a:lnTo>
                      <a:pt x="0" y="120"/>
                    </a:lnTo>
                    <a:lnTo>
                      <a:pt x="77" y="332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9" name="Freeform 37"/>
              <p:cNvSpPr>
                <a:spLocks/>
              </p:cNvSpPr>
              <p:nvPr/>
            </p:nvSpPr>
            <p:spPr bwMode="auto">
              <a:xfrm>
                <a:off x="1355726" y="4257675"/>
                <a:ext cx="231775" cy="8350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10" y="0"/>
                  </a:cxn>
                  <a:cxn ang="0">
                    <a:pos x="146" y="358"/>
                  </a:cxn>
                  <a:cxn ang="0">
                    <a:pos x="73" y="526"/>
                  </a:cxn>
                  <a:cxn ang="0">
                    <a:pos x="0" y="358"/>
                  </a:cxn>
                  <a:cxn ang="0">
                    <a:pos x="37" y="0"/>
                  </a:cxn>
                </a:cxnLst>
                <a:rect l="0" t="0" r="r" b="b"/>
                <a:pathLst>
                  <a:path w="146" h="526">
                    <a:moveTo>
                      <a:pt x="37" y="0"/>
                    </a:moveTo>
                    <a:lnTo>
                      <a:pt x="110" y="0"/>
                    </a:lnTo>
                    <a:lnTo>
                      <a:pt x="146" y="358"/>
                    </a:lnTo>
                    <a:lnTo>
                      <a:pt x="73" y="526"/>
                    </a:lnTo>
                    <a:lnTo>
                      <a:pt x="0" y="35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0" name="Freeform 38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4460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4" y="281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281">
                    <a:moveTo>
                      <a:pt x="65" y="0"/>
                    </a:moveTo>
                    <a:lnTo>
                      <a:pt x="178" y="120"/>
                    </a:lnTo>
                    <a:lnTo>
                      <a:pt x="94" y="281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1" name="Freeform 39"/>
              <p:cNvSpPr>
                <a:spLocks/>
              </p:cNvSpPr>
              <p:nvPr/>
            </p:nvSpPr>
            <p:spPr bwMode="auto">
              <a:xfrm>
                <a:off x="990601" y="3754438"/>
                <a:ext cx="481013" cy="133826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303" y="843"/>
                  </a:cxn>
                  <a:cxn ang="0">
                    <a:pos x="41" y="343"/>
                  </a:cxn>
                  <a:cxn ang="0">
                    <a:pos x="84" y="281"/>
                  </a:cxn>
                  <a:cxn ang="0">
                    <a:pos x="0" y="215"/>
                  </a:cxn>
                  <a:cxn ang="0">
                    <a:pos x="81" y="25"/>
                  </a:cxn>
                  <a:cxn ang="0">
                    <a:pos x="125" y="0"/>
                  </a:cxn>
                </a:cxnLst>
                <a:rect l="0" t="0" r="r" b="b"/>
                <a:pathLst>
                  <a:path w="303" h="843">
                    <a:moveTo>
                      <a:pt x="125" y="0"/>
                    </a:moveTo>
                    <a:lnTo>
                      <a:pt x="303" y="843"/>
                    </a:lnTo>
                    <a:lnTo>
                      <a:pt x="41" y="343"/>
                    </a:lnTo>
                    <a:lnTo>
                      <a:pt x="84" y="281"/>
                    </a:lnTo>
                    <a:lnTo>
                      <a:pt x="0" y="215"/>
                    </a:lnTo>
                    <a:lnTo>
                      <a:pt x="81" y="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2" name="Freeform 40"/>
              <p:cNvSpPr>
                <a:spLocks/>
              </p:cNvSpPr>
              <p:nvPr/>
            </p:nvSpPr>
            <p:spPr bwMode="auto">
              <a:xfrm>
                <a:off x="1471613" y="3748088"/>
                <a:ext cx="527050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89" y="383"/>
                  </a:cxn>
                  <a:cxn ang="0">
                    <a:pos x="252" y="303"/>
                  </a:cxn>
                  <a:cxn ang="0">
                    <a:pos x="332" y="237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32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89" y="383"/>
                    </a:lnTo>
                    <a:lnTo>
                      <a:pt x="252" y="303"/>
                    </a:lnTo>
                    <a:lnTo>
                      <a:pt x="332" y="237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3" name="Freeform 41"/>
              <p:cNvSpPr>
                <a:spLocks/>
              </p:cNvSpPr>
              <p:nvPr/>
            </p:nvSpPr>
            <p:spPr bwMode="auto">
              <a:xfrm>
                <a:off x="1471613" y="3748088"/>
                <a:ext cx="481013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59" y="347"/>
                  </a:cxn>
                  <a:cxn ang="0">
                    <a:pos x="219" y="285"/>
                  </a:cxn>
                  <a:cxn ang="0">
                    <a:pos x="303" y="219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03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59" y="347"/>
                    </a:lnTo>
                    <a:lnTo>
                      <a:pt x="219" y="285"/>
                    </a:lnTo>
                    <a:lnTo>
                      <a:pt x="303" y="219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4" name="Freeform 42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446088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281">
                    <a:moveTo>
                      <a:pt x="110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5" name="Freeform 43"/>
              <p:cNvSpPr>
                <a:spLocks/>
              </p:cNvSpPr>
              <p:nvPr/>
            </p:nvSpPr>
            <p:spPr bwMode="auto">
              <a:xfrm>
                <a:off x="1390651" y="4124325"/>
                <a:ext cx="161925" cy="1397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9"/>
                      <a:pt x="28" y="17"/>
                      <a:pt x="2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6" name="Freeform 45"/>
              <p:cNvSpPr>
                <a:spLocks/>
              </p:cNvSpPr>
              <p:nvPr/>
            </p:nvSpPr>
            <p:spPr bwMode="auto">
              <a:xfrm>
                <a:off x="1084263" y="3684588"/>
                <a:ext cx="776288" cy="139065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9" y="321"/>
                  </a:cxn>
                  <a:cxn ang="0">
                    <a:pos x="248" y="876"/>
                  </a:cxn>
                  <a:cxn ang="0">
                    <a:pos x="463" y="321"/>
                  </a:cxn>
                  <a:cxn ang="0">
                    <a:pos x="489" y="69"/>
                  </a:cxn>
                  <a:cxn ang="0">
                    <a:pos x="387" y="0"/>
                  </a:cxn>
                  <a:cxn ang="0">
                    <a:pos x="106" y="0"/>
                  </a:cxn>
                  <a:cxn ang="0">
                    <a:pos x="0" y="69"/>
                  </a:cxn>
                </a:cxnLst>
                <a:rect l="0" t="0" r="r" b="b"/>
                <a:pathLst>
                  <a:path w="489" h="876">
                    <a:moveTo>
                      <a:pt x="0" y="69"/>
                    </a:moveTo>
                    <a:lnTo>
                      <a:pt x="29" y="321"/>
                    </a:lnTo>
                    <a:lnTo>
                      <a:pt x="248" y="876"/>
                    </a:lnTo>
                    <a:lnTo>
                      <a:pt x="463" y="321"/>
                    </a:lnTo>
                    <a:lnTo>
                      <a:pt x="489" y="69"/>
                    </a:lnTo>
                    <a:lnTo>
                      <a:pt x="387" y="0"/>
                    </a:lnTo>
                    <a:lnTo>
                      <a:pt x="10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7" name="Rectangle 46"/>
              <p:cNvSpPr>
                <a:spLocks noChangeArrowheads="1"/>
              </p:cNvSpPr>
              <p:nvPr/>
            </p:nvSpPr>
            <p:spPr bwMode="auto">
              <a:xfrm>
                <a:off x="1252538" y="3544888"/>
                <a:ext cx="439738" cy="360363"/>
              </a:xfrm>
              <a:prstGeom prst="rect">
                <a:avLst/>
              </a:prstGeom>
              <a:solidFill>
                <a:srgbClr val="F2A1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8" name="Freeform 47"/>
              <p:cNvSpPr>
                <a:spLocks/>
              </p:cNvSpPr>
              <p:nvPr/>
            </p:nvSpPr>
            <p:spPr bwMode="auto">
              <a:xfrm>
                <a:off x="927101" y="2427288"/>
                <a:ext cx="1089025" cy="1327150"/>
              </a:xfrm>
              <a:custGeom>
                <a:avLst/>
                <a:gdLst/>
                <a:ahLst/>
                <a:cxnLst>
                  <a:cxn ang="0">
                    <a:pos x="94" y="229"/>
                  </a:cxn>
                  <a:cxn ang="0">
                    <a:pos x="167" y="153"/>
                  </a:cxn>
                  <a:cxn ang="0">
                    <a:pos x="170" y="154"/>
                  </a:cxn>
                  <a:cxn ang="0">
                    <a:pos x="185" y="129"/>
                  </a:cxn>
                  <a:cxn ang="0">
                    <a:pos x="179" y="101"/>
                  </a:cxn>
                  <a:cxn ang="0">
                    <a:pos x="177" y="101"/>
                  </a:cxn>
                  <a:cxn ang="0">
                    <a:pos x="94" y="0"/>
                  </a:cxn>
                  <a:cxn ang="0">
                    <a:pos x="11" y="101"/>
                  </a:cxn>
                  <a:cxn ang="0">
                    <a:pos x="9" y="101"/>
                  </a:cxn>
                  <a:cxn ang="0">
                    <a:pos x="3" y="129"/>
                  </a:cxn>
                  <a:cxn ang="0">
                    <a:pos x="18" y="154"/>
                  </a:cxn>
                  <a:cxn ang="0">
                    <a:pos x="22" y="152"/>
                  </a:cxn>
                  <a:cxn ang="0">
                    <a:pos x="94" y="229"/>
                  </a:cxn>
                </a:cxnLst>
                <a:rect l="0" t="0" r="r" b="b"/>
                <a:pathLst>
                  <a:path w="188" h="229">
                    <a:moveTo>
                      <a:pt x="94" y="229"/>
                    </a:moveTo>
                    <a:cubicBezTo>
                      <a:pt x="124" y="229"/>
                      <a:pt x="152" y="195"/>
                      <a:pt x="167" y="153"/>
                    </a:cubicBezTo>
                    <a:cubicBezTo>
                      <a:pt x="168" y="154"/>
                      <a:pt x="169" y="154"/>
                      <a:pt x="170" y="154"/>
                    </a:cubicBezTo>
                    <a:cubicBezTo>
                      <a:pt x="176" y="155"/>
                      <a:pt x="183" y="144"/>
                      <a:pt x="185" y="129"/>
                    </a:cubicBezTo>
                    <a:cubicBezTo>
                      <a:pt x="188" y="115"/>
                      <a:pt x="185" y="102"/>
                      <a:pt x="179" y="101"/>
                    </a:cubicBezTo>
                    <a:cubicBezTo>
                      <a:pt x="178" y="101"/>
                      <a:pt x="178" y="101"/>
                      <a:pt x="177" y="101"/>
                    </a:cubicBezTo>
                    <a:cubicBezTo>
                      <a:pt x="180" y="48"/>
                      <a:pt x="159" y="0"/>
                      <a:pt x="94" y="0"/>
                    </a:cubicBezTo>
                    <a:cubicBezTo>
                      <a:pt x="30" y="0"/>
                      <a:pt x="8" y="49"/>
                      <a:pt x="11" y="101"/>
                    </a:cubicBezTo>
                    <a:cubicBezTo>
                      <a:pt x="11" y="101"/>
                      <a:pt x="10" y="101"/>
                      <a:pt x="9" y="101"/>
                    </a:cubicBezTo>
                    <a:cubicBezTo>
                      <a:pt x="3" y="102"/>
                      <a:pt x="0" y="115"/>
                      <a:pt x="3" y="129"/>
                    </a:cubicBezTo>
                    <a:cubicBezTo>
                      <a:pt x="5" y="144"/>
                      <a:pt x="12" y="155"/>
                      <a:pt x="18" y="154"/>
                    </a:cubicBezTo>
                    <a:cubicBezTo>
                      <a:pt x="20" y="154"/>
                      <a:pt x="21" y="153"/>
                      <a:pt x="22" y="152"/>
                    </a:cubicBezTo>
                    <a:cubicBezTo>
                      <a:pt x="36" y="195"/>
                      <a:pt x="64" y="229"/>
                      <a:pt x="94" y="229"/>
                    </a:cubicBezTo>
                  </a:path>
                </a:pathLst>
              </a:custGeom>
              <a:solidFill>
                <a:srgbClr val="FAC2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9" name="Freeform 48"/>
              <p:cNvSpPr>
                <a:spLocks/>
              </p:cNvSpPr>
              <p:nvPr/>
            </p:nvSpPr>
            <p:spPr bwMode="auto">
              <a:xfrm>
                <a:off x="974726" y="2427288"/>
                <a:ext cx="995363" cy="736600"/>
              </a:xfrm>
              <a:custGeom>
                <a:avLst/>
                <a:gdLst/>
                <a:ahLst/>
                <a:cxnLst>
                  <a:cxn ang="0">
                    <a:pos x="169" y="101"/>
                  </a:cxn>
                  <a:cxn ang="0">
                    <a:pos x="86" y="0"/>
                  </a:cxn>
                  <a:cxn ang="0">
                    <a:pos x="3" y="101"/>
                  </a:cxn>
                  <a:cxn ang="0">
                    <a:pos x="16" y="124"/>
                  </a:cxn>
                  <a:cxn ang="0">
                    <a:pos x="24" y="115"/>
                  </a:cxn>
                  <a:cxn ang="0">
                    <a:pos x="48" y="50"/>
                  </a:cxn>
                  <a:cxn ang="0">
                    <a:pos x="86" y="57"/>
                  </a:cxn>
                  <a:cxn ang="0">
                    <a:pos x="125" y="50"/>
                  </a:cxn>
                  <a:cxn ang="0">
                    <a:pos x="149" y="115"/>
                  </a:cxn>
                  <a:cxn ang="0">
                    <a:pos x="156" y="124"/>
                  </a:cxn>
                  <a:cxn ang="0">
                    <a:pos x="169" y="101"/>
                  </a:cxn>
                </a:cxnLst>
                <a:rect l="0" t="0" r="r" b="b"/>
                <a:pathLst>
                  <a:path w="172" h="127">
                    <a:moveTo>
                      <a:pt x="169" y="101"/>
                    </a:moveTo>
                    <a:cubicBezTo>
                      <a:pt x="172" y="48"/>
                      <a:pt x="151" y="0"/>
                      <a:pt x="86" y="0"/>
                    </a:cubicBezTo>
                    <a:cubicBezTo>
                      <a:pt x="22" y="0"/>
                      <a:pt x="0" y="49"/>
                      <a:pt x="3" y="101"/>
                    </a:cubicBezTo>
                    <a:cubicBezTo>
                      <a:pt x="8" y="102"/>
                      <a:pt x="14" y="112"/>
                      <a:pt x="16" y="124"/>
                    </a:cubicBezTo>
                    <a:cubicBezTo>
                      <a:pt x="20" y="127"/>
                      <a:pt x="24" y="125"/>
                      <a:pt x="24" y="115"/>
                    </a:cubicBezTo>
                    <a:cubicBezTo>
                      <a:pt x="24" y="84"/>
                      <a:pt x="27" y="56"/>
                      <a:pt x="48" y="50"/>
                    </a:cubicBezTo>
                    <a:cubicBezTo>
                      <a:pt x="67" y="43"/>
                      <a:pt x="71" y="57"/>
                      <a:pt x="86" y="57"/>
                    </a:cubicBezTo>
                    <a:cubicBezTo>
                      <a:pt x="101" y="57"/>
                      <a:pt x="106" y="44"/>
                      <a:pt x="125" y="50"/>
                    </a:cubicBezTo>
                    <a:cubicBezTo>
                      <a:pt x="144" y="55"/>
                      <a:pt x="149" y="84"/>
                      <a:pt x="149" y="115"/>
                    </a:cubicBezTo>
                    <a:cubicBezTo>
                      <a:pt x="149" y="125"/>
                      <a:pt x="152" y="127"/>
                      <a:pt x="156" y="124"/>
                    </a:cubicBezTo>
                    <a:cubicBezTo>
                      <a:pt x="158" y="111"/>
                      <a:pt x="164" y="101"/>
                      <a:pt x="169" y="101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0" name="Freeform 49"/>
              <p:cNvSpPr>
                <a:spLocks/>
              </p:cNvSpPr>
              <p:nvPr/>
            </p:nvSpPr>
            <p:spPr bwMode="auto">
              <a:xfrm>
                <a:off x="1390651" y="387508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5"/>
                  </a:cxn>
                  <a:cxn ang="0">
                    <a:pos x="51" y="0"/>
                  </a:cxn>
                  <a:cxn ang="0">
                    <a:pos x="0" y="125"/>
                  </a:cxn>
                  <a:cxn ang="0">
                    <a:pos x="19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5"/>
                    </a:lnTo>
                    <a:lnTo>
                      <a:pt x="51" y="0"/>
                    </a:lnTo>
                    <a:lnTo>
                      <a:pt x="0" y="125"/>
                    </a:lnTo>
                    <a:lnTo>
                      <a:pt x="19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1" name="Freeform 50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52705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8" y="332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332">
                    <a:moveTo>
                      <a:pt x="66" y="0"/>
                    </a:moveTo>
                    <a:lnTo>
                      <a:pt x="204" y="120"/>
                    </a:lnTo>
                    <a:lnTo>
                      <a:pt x="128" y="332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2" name="Freeform 51"/>
              <p:cNvSpPr>
                <a:spLocks/>
              </p:cNvSpPr>
              <p:nvPr/>
            </p:nvSpPr>
            <p:spPr bwMode="auto">
              <a:xfrm>
                <a:off x="944563" y="3754438"/>
                <a:ext cx="527050" cy="132556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332" y="835"/>
                  </a:cxn>
                  <a:cxn ang="0">
                    <a:pos x="44" y="376"/>
                  </a:cxn>
                  <a:cxn ang="0">
                    <a:pos x="84" y="295"/>
                  </a:cxn>
                  <a:cxn ang="0">
                    <a:pos x="0" y="230"/>
                  </a:cxn>
                  <a:cxn ang="0">
                    <a:pos x="88" y="25"/>
                  </a:cxn>
                  <a:cxn ang="0">
                    <a:pos x="128" y="0"/>
                  </a:cxn>
                </a:cxnLst>
                <a:rect l="0" t="0" r="r" b="b"/>
                <a:pathLst>
                  <a:path w="332" h="835">
                    <a:moveTo>
                      <a:pt x="128" y="0"/>
                    </a:moveTo>
                    <a:lnTo>
                      <a:pt x="332" y="835"/>
                    </a:lnTo>
                    <a:lnTo>
                      <a:pt x="44" y="376"/>
                    </a:lnTo>
                    <a:lnTo>
                      <a:pt x="84" y="295"/>
                    </a:lnTo>
                    <a:lnTo>
                      <a:pt x="0" y="230"/>
                    </a:lnTo>
                    <a:lnTo>
                      <a:pt x="88" y="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3" name="Freeform 52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52705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332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332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332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4" name="Freeform 53"/>
              <p:cNvSpPr>
                <a:spLocks/>
              </p:cNvSpPr>
              <p:nvPr/>
            </p:nvSpPr>
            <p:spPr bwMode="auto">
              <a:xfrm>
                <a:off x="1362076" y="4252913"/>
                <a:ext cx="225425" cy="8270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6" y="0"/>
                  </a:cxn>
                  <a:cxn ang="0">
                    <a:pos x="142" y="354"/>
                  </a:cxn>
                  <a:cxn ang="0">
                    <a:pos x="69" y="521"/>
                  </a:cxn>
                  <a:cxn ang="0">
                    <a:pos x="0" y="354"/>
                  </a:cxn>
                  <a:cxn ang="0">
                    <a:pos x="37" y="0"/>
                  </a:cxn>
                </a:cxnLst>
                <a:rect l="0" t="0" r="r" b="b"/>
                <a:pathLst>
                  <a:path w="142" h="521">
                    <a:moveTo>
                      <a:pt x="37" y="0"/>
                    </a:moveTo>
                    <a:lnTo>
                      <a:pt x="106" y="0"/>
                    </a:lnTo>
                    <a:lnTo>
                      <a:pt x="142" y="354"/>
                    </a:lnTo>
                    <a:lnTo>
                      <a:pt x="69" y="521"/>
                    </a:lnTo>
                    <a:lnTo>
                      <a:pt x="0" y="35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5" name="Freeform 54"/>
              <p:cNvSpPr>
                <a:spLocks/>
              </p:cNvSpPr>
              <p:nvPr/>
            </p:nvSpPr>
            <p:spPr bwMode="auto">
              <a:xfrm>
                <a:off x="957263" y="2374900"/>
                <a:ext cx="850900" cy="649288"/>
              </a:xfrm>
              <a:custGeom>
                <a:avLst/>
                <a:gdLst/>
                <a:ahLst/>
                <a:cxnLst>
                  <a:cxn ang="0">
                    <a:pos x="147" y="43"/>
                  </a:cxn>
                  <a:cxn ang="0">
                    <a:pos x="28" y="110"/>
                  </a:cxn>
                  <a:cxn ang="0">
                    <a:pos x="147" y="43"/>
                  </a:cxn>
                </a:cxnLst>
                <a:rect l="0" t="0" r="r" b="b"/>
                <a:pathLst>
                  <a:path w="147" h="112">
                    <a:moveTo>
                      <a:pt x="147" y="43"/>
                    </a:moveTo>
                    <a:cubicBezTo>
                      <a:pt x="139" y="60"/>
                      <a:pt x="55" y="107"/>
                      <a:pt x="28" y="110"/>
                    </a:cubicBezTo>
                    <a:cubicBezTo>
                      <a:pt x="0" y="112"/>
                      <a:pt x="26" y="0"/>
                      <a:pt x="147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6" name="Freeform 55"/>
              <p:cNvSpPr>
                <a:spLocks/>
              </p:cNvSpPr>
              <p:nvPr/>
            </p:nvSpPr>
            <p:spPr bwMode="auto">
              <a:xfrm>
                <a:off x="1576388" y="2374900"/>
                <a:ext cx="371475" cy="64928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52" y="110"/>
                  </a:cxn>
                  <a:cxn ang="0">
                    <a:pos x="0" y="43"/>
                  </a:cxn>
                </a:cxnLst>
                <a:rect l="0" t="0" r="r" b="b"/>
                <a:pathLst>
                  <a:path w="64" h="112">
                    <a:moveTo>
                      <a:pt x="0" y="43"/>
                    </a:moveTo>
                    <a:cubicBezTo>
                      <a:pt x="4" y="60"/>
                      <a:pt x="40" y="107"/>
                      <a:pt x="52" y="110"/>
                    </a:cubicBezTo>
                    <a:cubicBezTo>
                      <a:pt x="64" y="112"/>
                      <a:pt x="53" y="0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7" name="Freeform 56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4460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4" y="281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281">
                    <a:moveTo>
                      <a:pt x="66" y="0"/>
                    </a:moveTo>
                    <a:lnTo>
                      <a:pt x="204" y="120"/>
                    </a:lnTo>
                    <a:lnTo>
                      <a:pt x="124" y="281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8" name="Freeform 57"/>
              <p:cNvSpPr>
                <a:spLocks/>
              </p:cNvSpPr>
              <p:nvPr/>
            </p:nvSpPr>
            <p:spPr bwMode="auto">
              <a:xfrm>
                <a:off x="996951" y="3754438"/>
                <a:ext cx="474663" cy="132556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299" y="835"/>
                  </a:cxn>
                  <a:cxn ang="0">
                    <a:pos x="40" y="339"/>
                  </a:cxn>
                  <a:cxn ang="0">
                    <a:pos x="84" y="277"/>
                  </a:cxn>
                  <a:cxn ang="0">
                    <a:pos x="0" y="211"/>
                  </a:cxn>
                  <a:cxn ang="0">
                    <a:pos x="55" y="25"/>
                  </a:cxn>
                  <a:cxn ang="0">
                    <a:pos x="95" y="0"/>
                  </a:cxn>
                </a:cxnLst>
                <a:rect l="0" t="0" r="r" b="b"/>
                <a:pathLst>
                  <a:path w="299" h="835">
                    <a:moveTo>
                      <a:pt x="95" y="0"/>
                    </a:moveTo>
                    <a:lnTo>
                      <a:pt x="299" y="835"/>
                    </a:lnTo>
                    <a:lnTo>
                      <a:pt x="40" y="339"/>
                    </a:lnTo>
                    <a:lnTo>
                      <a:pt x="84" y="277"/>
                    </a:lnTo>
                    <a:lnTo>
                      <a:pt x="0" y="211"/>
                    </a:lnTo>
                    <a:lnTo>
                      <a:pt x="55" y="2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9" name="Freeform 58"/>
              <p:cNvSpPr>
                <a:spLocks/>
              </p:cNvSpPr>
              <p:nvPr/>
            </p:nvSpPr>
            <p:spPr bwMode="auto">
              <a:xfrm>
                <a:off x="1471613" y="3754438"/>
                <a:ext cx="533400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92" y="376"/>
                  </a:cxn>
                  <a:cxn ang="0">
                    <a:pos x="252" y="295"/>
                  </a:cxn>
                  <a:cxn ang="0">
                    <a:pos x="336" y="230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36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92" y="376"/>
                    </a:lnTo>
                    <a:lnTo>
                      <a:pt x="252" y="295"/>
                    </a:lnTo>
                    <a:lnTo>
                      <a:pt x="336" y="230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0" name="Freeform 59"/>
              <p:cNvSpPr>
                <a:spLocks/>
              </p:cNvSpPr>
              <p:nvPr/>
            </p:nvSpPr>
            <p:spPr bwMode="auto">
              <a:xfrm>
                <a:off x="1471613" y="3754438"/>
                <a:ext cx="481013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63" y="339"/>
                  </a:cxn>
                  <a:cxn ang="0">
                    <a:pos x="219" y="277"/>
                  </a:cxn>
                  <a:cxn ang="0">
                    <a:pos x="303" y="211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03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63" y="339"/>
                    </a:lnTo>
                    <a:lnTo>
                      <a:pt x="219" y="277"/>
                    </a:lnTo>
                    <a:lnTo>
                      <a:pt x="303" y="211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1" name="Freeform 60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4460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281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2" name="Freeform 61"/>
              <p:cNvSpPr>
                <a:spLocks/>
              </p:cNvSpPr>
              <p:nvPr/>
            </p:nvSpPr>
            <p:spPr bwMode="auto">
              <a:xfrm>
                <a:off x="1397001" y="4119563"/>
                <a:ext cx="161925" cy="1381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3" y="0"/>
                  </a:cxn>
                  <a:cxn ang="0">
                    <a:pos x="23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8" y="9"/>
                      <a:pt x="27" y="17"/>
                      <a:pt x="2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53" name="Group 355"/>
          <p:cNvGrpSpPr/>
          <p:nvPr/>
        </p:nvGrpSpPr>
        <p:grpSpPr>
          <a:xfrm>
            <a:off x="256126" y="4270379"/>
            <a:ext cx="2577495" cy="1222375"/>
            <a:chOff x="192088" y="4270375"/>
            <a:chExt cx="2532063" cy="1222375"/>
          </a:xfrm>
        </p:grpSpPr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92088" y="4270375"/>
              <a:ext cx="2532063" cy="1076325"/>
            </a:xfrm>
            <a:custGeom>
              <a:avLst/>
              <a:gdLst/>
              <a:ahLst/>
              <a:cxnLst>
                <a:cxn ang="0">
                  <a:pos x="1551" y="678"/>
                </a:cxn>
                <a:cxn ang="0">
                  <a:pos x="1595" y="14"/>
                </a:cxn>
                <a:cxn ang="0">
                  <a:pos x="0" y="0"/>
                </a:cxn>
                <a:cxn ang="0">
                  <a:pos x="47" y="667"/>
                </a:cxn>
                <a:cxn ang="0">
                  <a:pos x="1551" y="678"/>
                </a:cxn>
              </a:cxnLst>
              <a:rect l="0" t="0" r="r" b="b"/>
              <a:pathLst>
                <a:path w="1595" h="678">
                  <a:moveTo>
                    <a:pt x="1551" y="678"/>
                  </a:moveTo>
                  <a:lnTo>
                    <a:pt x="1595" y="14"/>
                  </a:lnTo>
                  <a:lnTo>
                    <a:pt x="0" y="0"/>
                  </a:lnTo>
                  <a:lnTo>
                    <a:pt x="47" y="667"/>
                  </a:lnTo>
                  <a:lnTo>
                    <a:pt x="1551" y="678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34"/>
            <p:cNvSpPr>
              <a:spLocks/>
            </p:cNvSpPr>
            <p:nvPr/>
          </p:nvSpPr>
          <p:spPr bwMode="auto">
            <a:xfrm>
              <a:off x="192088" y="5324475"/>
              <a:ext cx="2532063" cy="168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8" y="29"/>
                </a:cxn>
                <a:cxn ang="0">
                  <a:pos x="429" y="29"/>
                </a:cxn>
                <a:cxn ang="0">
                  <a:pos x="437" y="21"/>
                </a:cxn>
                <a:cxn ang="0">
                  <a:pos x="437" y="8"/>
                </a:cxn>
                <a:cxn ang="0">
                  <a:pos x="429" y="0"/>
                </a:cxn>
                <a:cxn ang="0">
                  <a:pos x="8" y="0"/>
                </a:cxn>
              </a:cxnLst>
              <a:rect l="0" t="0" r="r" b="b"/>
              <a:pathLst>
                <a:path w="437" h="29">
                  <a:moveTo>
                    <a:pt x="8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9"/>
                    <a:pt x="8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9"/>
                    <a:pt x="437" y="29"/>
                    <a:pt x="437" y="21"/>
                  </a:cubicBezTo>
                  <a:cubicBezTo>
                    <a:pt x="437" y="8"/>
                    <a:pt x="437" y="8"/>
                    <a:pt x="437" y="8"/>
                  </a:cubicBezTo>
                  <a:cubicBezTo>
                    <a:pt x="437" y="8"/>
                    <a:pt x="437" y="0"/>
                    <a:pt x="42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56" name="Subtitle 2"/>
          <p:cNvSpPr txBox="1">
            <a:spLocks/>
          </p:cNvSpPr>
          <p:nvPr/>
        </p:nvSpPr>
        <p:spPr>
          <a:xfrm>
            <a:off x="2459010" y="4505001"/>
            <a:ext cx="6828419" cy="73972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TW" altLang="en-US" sz="4000" b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決議：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 26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票過半數通過。</a:t>
            </a:r>
            <a:endParaRPr kumimoji="1" lang="zh-CN" altLang="en-US" sz="40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3476281" y="567804"/>
            <a:ext cx="830459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  <a:hlinkClick r:id="rId3" action="ppaction://hlinkfile"/>
              </a:rPr>
              <a:t>提案</a:t>
            </a: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一：</a:t>
            </a:r>
            <a:r>
              <a:rPr lang="zh-TW" altLang="en-US" sz="2800" b="1" dirty="0">
                <a:solidFill>
                  <a:srgbClr val="9933FF"/>
                </a:solidFill>
              </a:rPr>
              <a:t>提請通過</a:t>
            </a:r>
            <a:r>
              <a:rPr lang="en-US" altLang="zh-TW" sz="2800" b="1" dirty="0">
                <a:solidFill>
                  <a:srgbClr val="9933FF"/>
                </a:solidFill>
              </a:rPr>
              <a:t>113</a:t>
            </a:r>
            <a:r>
              <a:rPr lang="zh-TW" altLang="en-US" sz="2800" b="1" dirty="0">
                <a:solidFill>
                  <a:srgbClr val="9933FF"/>
                </a:solidFill>
              </a:rPr>
              <a:t>學年度第一學期與第二學期重大行事曆</a:t>
            </a:r>
            <a:r>
              <a:rPr lang="zh-TW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、</a:t>
            </a:r>
            <a:r>
              <a:rPr lang="zh-TW" altLang="en-US" sz="2800" b="1" dirty="0">
                <a:solidFill>
                  <a:srgbClr val="9933FF"/>
                </a:solidFill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hlinkClick r:id="rId4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一、</a:t>
            </a:r>
            <a:r>
              <a:rPr lang="zh-TW" altLang="en-US" sz="2800" b="1" dirty="0">
                <a:solidFill>
                  <a:srgbClr val="FF0000"/>
                </a:solidFill>
                <a:hlinkClick r:id="rId5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二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kumimoji="1" lang="zh-CN" altLang="en-US" sz="2800" b="1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3476280" y="1763786"/>
            <a:ext cx="2582758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提案人：</a:t>
            </a:r>
            <a:r>
              <a:rPr kumimoji="1" lang="zh-TW" altLang="en-US" sz="25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教務處</a:t>
            </a:r>
            <a:endParaRPr kumimoji="1" lang="zh-CN" altLang="en-US" sz="25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3476281" y="2516463"/>
            <a:ext cx="8179850" cy="53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說明：</a:t>
            </a:r>
            <a:r>
              <a:rPr kumimoji="1" lang="zh-TW" altLang="en-US" sz="25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如案由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。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3" name="AutoShape 12"/>
          <p:cNvSpPr>
            <a:spLocks/>
          </p:cNvSpPr>
          <p:nvPr/>
        </p:nvSpPr>
        <p:spPr bwMode="auto">
          <a:xfrm flipH="1">
            <a:off x="455408" y="736091"/>
            <a:ext cx="1384317" cy="1343534"/>
          </a:xfrm>
          <a:custGeom>
            <a:avLst/>
            <a:gdLst>
              <a:gd name="T0" fmla="*/ 2028825 w 21600"/>
              <a:gd name="T1" fmla="*/ 1762919 h 21600"/>
              <a:gd name="T2" fmla="*/ 2028825 w 21600"/>
              <a:gd name="T3" fmla="*/ 1762919 h 21600"/>
              <a:gd name="T4" fmla="*/ 2028825 w 21600"/>
              <a:gd name="T5" fmla="*/ 1762919 h 21600"/>
              <a:gd name="T6" fmla="*/ 2028825 w 21600"/>
              <a:gd name="T7" fmla="*/ 17629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599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8440" y="3117"/>
                </a:lnTo>
                <a:lnTo>
                  <a:pt x="18440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3294" y="5406"/>
                </a:moveTo>
                <a:lnTo>
                  <a:pt x="18440" y="5406"/>
                </a:lnTo>
                <a:lnTo>
                  <a:pt x="18440" y="6059"/>
                </a:lnTo>
                <a:lnTo>
                  <a:pt x="3294" y="6059"/>
                </a:lnTo>
                <a:lnTo>
                  <a:pt x="3294" y="5406"/>
                </a:lnTo>
                <a:close/>
                <a:moveTo>
                  <a:pt x="3294" y="7776"/>
                </a:moveTo>
                <a:lnTo>
                  <a:pt x="18440" y="7776"/>
                </a:lnTo>
                <a:lnTo>
                  <a:pt x="18440" y="8429"/>
                </a:lnTo>
                <a:lnTo>
                  <a:pt x="3294" y="8429"/>
                </a:lnTo>
                <a:lnTo>
                  <a:pt x="3294" y="7776"/>
                </a:lnTo>
                <a:close/>
                <a:moveTo>
                  <a:pt x="3294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3294" y="10800"/>
                </a:lnTo>
                <a:lnTo>
                  <a:pt x="3294" y="101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144" y="9427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dirty="0"/>
          </a:p>
          <a:p>
            <a:pPr algn="ctr"/>
            <a:endParaRPr kumimoji="1" lang="zh-CN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486400"/>
            <a:ext cx="12192000" cy="1380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2687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54721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355859" y="4460875"/>
            <a:ext cx="985751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903826" y="2420942"/>
            <a:ext cx="985751" cy="968375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16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9965" y="4869985"/>
            <a:ext cx="1639833" cy="19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" name="Group 354"/>
          <p:cNvGrpSpPr/>
          <p:nvPr/>
        </p:nvGrpSpPr>
        <p:grpSpPr>
          <a:xfrm>
            <a:off x="588437" y="2374900"/>
            <a:ext cx="2116939" cy="3111501"/>
            <a:chOff x="441326" y="2374900"/>
            <a:chExt cx="2079625" cy="3111501"/>
          </a:xfrm>
        </p:grpSpPr>
        <p:sp>
          <p:nvSpPr>
            <p:cNvPr id="318" name="Oval 11"/>
            <p:cNvSpPr>
              <a:spLocks noChangeArrowheads="1"/>
            </p:cNvSpPr>
            <p:nvPr/>
          </p:nvSpPr>
          <p:spPr bwMode="auto">
            <a:xfrm>
              <a:off x="677863" y="4460875"/>
              <a:ext cx="968375" cy="966788"/>
            </a:xfrm>
            <a:prstGeom prst="ellipse">
              <a:avLst/>
            </a:prstGeom>
            <a:solidFill>
              <a:srgbClr val="F2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28"/>
            <p:cNvSpPr>
              <a:spLocks/>
            </p:cNvSpPr>
            <p:nvPr/>
          </p:nvSpPr>
          <p:spPr bwMode="auto">
            <a:xfrm>
              <a:off x="1797051" y="3870325"/>
              <a:ext cx="723900" cy="15811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5" y="30"/>
                </a:cxn>
                <a:cxn ang="0">
                  <a:pos x="123" y="230"/>
                </a:cxn>
                <a:cxn ang="0">
                  <a:pos x="97" y="259"/>
                </a:cxn>
                <a:cxn ang="0">
                  <a:pos x="23" y="273"/>
                </a:cxn>
                <a:cxn ang="0">
                  <a:pos x="0" y="30"/>
                </a:cxn>
                <a:cxn ang="0">
                  <a:pos x="0" y="29"/>
                </a:cxn>
              </a:cxnLst>
              <a:rect l="0" t="0" r="r" b="b"/>
              <a:pathLst>
                <a:path w="125" h="273">
                  <a:moveTo>
                    <a:pt x="0" y="29"/>
                  </a:moveTo>
                  <a:cubicBezTo>
                    <a:pt x="37" y="21"/>
                    <a:pt x="88" y="0"/>
                    <a:pt x="95" y="30"/>
                  </a:cubicBezTo>
                  <a:cubicBezTo>
                    <a:pt x="103" y="65"/>
                    <a:pt x="113" y="149"/>
                    <a:pt x="123" y="230"/>
                  </a:cubicBezTo>
                  <a:cubicBezTo>
                    <a:pt x="125" y="248"/>
                    <a:pt x="103" y="257"/>
                    <a:pt x="97" y="259"/>
                  </a:cubicBezTo>
                  <a:cubicBezTo>
                    <a:pt x="72" y="266"/>
                    <a:pt x="50" y="269"/>
                    <a:pt x="23" y="27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29"/>
            <p:cNvSpPr>
              <a:spLocks/>
            </p:cNvSpPr>
            <p:nvPr/>
          </p:nvSpPr>
          <p:spPr bwMode="auto">
            <a:xfrm>
              <a:off x="441326" y="3824288"/>
              <a:ext cx="706438" cy="1627188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31" y="37"/>
                </a:cxn>
                <a:cxn ang="0">
                  <a:pos x="3" y="237"/>
                </a:cxn>
                <a:cxn ang="0">
                  <a:pos x="28" y="268"/>
                </a:cxn>
                <a:cxn ang="0">
                  <a:pos x="100" y="281"/>
                </a:cxn>
                <a:cxn ang="0">
                  <a:pos x="122" y="38"/>
                </a:cxn>
                <a:cxn ang="0">
                  <a:pos x="122" y="37"/>
                </a:cxn>
              </a:cxnLst>
              <a:rect l="0" t="0" r="r" b="b"/>
              <a:pathLst>
                <a:path w="122" h="281">
                  <a:moveTo>
                    <a:pt x="122" y="37"/>
                  </a:moveTo>
                  <a:cubicBezTo>
                    <a:pt x="76" y="26"/>
                    <a:pt x="39" y="0"/>
                    <a:pt x="31" y="37"/>
                  </a:cubicBezTo>
                  <a:cubicBezTo>
                    <a:pt x="22" y="75"/>
                    <a:pt x="13" y="159"/>
                    <a:pt x="3" y="237"/>
                  </a:cubicBezTo>
                  <a:cubicBezTo>
                    <a:pt x="0" y="257"/>
                    <a:pt x="21" y="266"/>
                    <a:pt x="28" y="268"/>
                  </a:cubicBezTo>
                  <a:cubicBezTo>
                    <a:pt x="52" y="274"/>
                    <a:pt x="73" y="277"/>
                    <a:pt x="100" y="281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7"/>
                    <a:pt x="122" y="37"/>
                    <a:pt x="122" y="37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0"/>
            <p:cNvSpPr>
              <a:spLocks/>
            </p:cNvSpPr>
            <p:nvPr/>
          </p:nvSpPr>
          <p:spPr bwMode="auto">
            <a:xfrm>
              <a:off x="620713" y="3690938"/>
              <a:ext cx="1720850" cy="1795463"/>
            </a:xfrm>
            <a:custGeom>
              <a:avLst/>
              <a:gdLst/>
              <a:ahLst/>
              <a:cxnLst>
                <a:cxn ang="0">
                  <a:pos x="32" y="298"/>
                </a:cxn>
                <a:cxn ang="0">
                  <a:pos x="0" y="58"/>
                </a:cxn>
                <a:cxn ang="0">
                  <a:pos x="116" y="0"/>
                </a:cxn>
                <a:cxn ang="0">
                  <a:pos x="147" y="12"/>
                </a:cxn>
                <a:cxn ang="0">
                  <a:pos x="177" y="0"/>
                </a:cxn>
                <a:cxn ang="0">
                  <a:pos x="297" y="57"/>
                </a:cxn>
                <a:cxn ang="0">
                  <a:pos x="262" y="298"/>
                </a:cxn>
                <a:cxn ang="0">
                  <a:pos x="32" y="298"/>
                </a:cxn>
              </a:cxnLst>
              <a:rect l="0" t="0" r="r" b="b"/>
              <a:pathLst>
                <a:path w="297" h="310">
                  <a:moveTo>
                    <a:pt x="32" y="298"/>
                  </a:moveTo>
                  <a:cubicBezTo>
                    <a:pt x="45" y="262"/>
                    <a:pt x="16" y="90"/>
                    <a:pt x="0" y="58"/>
                  </a:cubicBezTo>
                  <a:cubicBezTo>
                    <a:pt x="9" y="26"/>
                    <a:pt x="94" y="19"/>
                    <a:pt x="116" y="0"/>
                  </a:cubicBezTo>
                  <a:cubicBezTo>
                    <a:pt x="127" y="10"/>
                    <a:pt x="134" y="12"/>
                    <a:pt x="147" y="12"/>
                  </a:cubicBezTo>
                  <a:cubicBezTo>
                    <a:pt x="159" y="12"/>
                    <a:pt x="167" y="10"/>
                    <a:pt x="177" y="0"/>
                  </a:cubicBezTo>
                  <a:cubicBezTo>
                    <a:pt x="194" y="14"/>
                    <a:pt x="282" y="24"/>
                    <a:pt x="297" y="57"/>
                  </a:cubicBezTo>
                  <a:cubicBezTo>
                    <a:pt x="280" y="93"/>
                    <a:pt x="248" y="265"/>
                    <a:pt x="262" y="298"/>
                  </a:cubicBezTo>
                  <a:cubicBezTo>
                    <a:pt x="205" y="309"/>
                    <a:pt x="91" y="310"/>
                    <a:pt x="32" y="298"/>
                  </a:cubicBezTo>
                </a:path>
              </a:pathLst>
            </a:custGeom>
            <a:solidFill>
              <a:srgbClr val="83B7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22" name="Group 352"/>
            <p:cNvGrpSpPr/>
            <p:nvPr/>
          </p:nvGrpSpPr>
          <p:grpSpPr>
            <a:xfrm>
              <a:off x="927101" y="2374900"/>
              <a:ext cx="1089025" cy="2717801"/>
              <a:chOff x="927101" y="2374900"/>
              <a:chExt cx="1089025" cy="2717801"/>
            </a:xfrm>
          </p:grpSpPr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1123951" y="3690938"/>
                <a:ext cx="695325" cy="1395413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321"/>
                  </a:cxn>
                  <a:cxn ang="0">
                    <a:pos x="219" y="879"/>
                  </a:cxn>
                  <a:cxn ang="0">
                    <a:pos x="438" y="321"/>
                  </a:cxn>
                  <a:cxn ang="0">
                    <a:pos x="424" y="51"/>
                  </a:cxn>
                  <a:cxn ang="0">
                    <a:pos x="329" y="0"/>
                  </a:cxn>
                  <a:cxn ang="0">
                    <a:pos x="106" y="0"/>
                  </a:cxn>
                  <a:cxn ang="0">
                    <a:pos x="8" y="58"/>
                  </a:cxn>
                </a:cxnLst>
                <a:rect l="0" t="0" r="r" b="b"/>
                <a:pathLst>
                  <a:path w="438" h="879">
                    <a:moveTo>
                      <a:pt x="8" y="58"/>
                    </a:moveTo>
                    <a:lnTo>
                      <a:pt x="0" y="321"/>
                    </a:lnTo>
                    <a:lnTo>
                      <a:pt x="219" y="879"/>
                    </a:lnTo>
                    <a:lnTo>
                      <a:pt x="438" y="321"/>
                    </a:lnTo>
                    <a:lnTo>
                      <a:pt x="424" y="51"/>
                    </a:lnTo>
                    <a:lnTo>
                      <a:pt x="329" y="0"/>
                    </a:lnTo>
                    <a:lnTo>
                      <a:pt x="106" y="0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4" name="Rectangle 32"/>
              <p:cNvSpPr>
                <a:spLocks noChangeArrowheads="1"/>
              </p:cNvSpPr>
              <p:nvPr/>
            </p:nvSpPr>
            <p:spPr bwMode="auto">
              <a:xfrm>
                <a:off x="1292226" y="3544888"/>
                <a:ext cx="347663" cy="365125"/>
              </a:xfrm>
              <a:prstGeom prst="rect">
                <a:avLst/>
              </a:prstGeom>
              <a:solidFill>
                <a:srgbClr val="EDB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1390651" y="388143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4"/>
                  </a:cxn>
                  <a:cxn ang="0">
                    <a:pos x="51" y="0"/>
                  </a:cxn>
                  <a:cxn ang="0">
                    <a:pos x="0" y="124"/>
                  </a:cxn>
                  <a:cxn ang="0">
                    <a:pos x="15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4"/>
                    </a:lnTo>
                    <a:lnTo>
                      <a:pt x="51" y="0"/>
                    </a:lnTo>
                    <a:lnTo>
                      <a:pt x="0" y="124"/>
                    </a:lnTo>
                    <a:lnTo>
                      <a:pt x="15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52705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8" y="332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332">
                    <a:moveTo>
                      <a:pt x="65" y="0"/>
                    </a:moveTo>
                    <a:lnTo>
                      <a:pt x="178" y="120"/>
                    </a:lnTo>
                    <a:lnTo>
                      <a:pt x="98" y="332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7" name="Freeform 35"/>
              <p:cNvSpPr>
                <a:spLocks/>
              </p:cNvSpPr>
              <p:nvPr/>
            </p:nvSpPr>
            <p:spPr bwMode="auto">
              <a:xfrm>
                <a:off x="939801" y="3754438"/>
                <a:ext cx="531813" cy="1338263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335" y="843"/>
                  </a:cxn>
                  <a:cxn ang="0">
                    <a:pos x="43" y="379"/>
                  </a:cxn>
                  <a:cxn ang="0">
                    <a:pos x="80" y="299"/>
                  </a:cxn>
                  <a:cxn ang="0">
                    <a:pos x="0" y="233"/>
                  </a:cxn>
                  <a:cxn ang="0">
                    <a:pos x="113" y="25"/>
                  </a:cxn>
                  <a:cxn ang="0">
                    <a:pos x="157" y="0"/>
                  </a:cxn>
                </a:cxnLst>
                <a:rect l="0" t="0" r="r" b="b"/>
                <a:pathLst>
                  <a:path w="335" h="843">
                    <a:moveTo>
                      <a:pt x="157" y="0"/>
                    </a:moveTo>
                    <a:lnTo>
                      <a:pt x="335" y="843"/>
                    </a:lnTo>
                    <a:lnTo>
                      <a:pt x="43" y="379"/>
                    </a:lnTo>
                    <a:lnTo>
                      <a:pt x="80" y="299"/>
                    </a:lnTo>
                    <a:lnTo>
                      <a:pt x="0" y="233"/>
                    </a:lnTo>
                    <a:lnTo>
                      <a:pt x="113" y="25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8" name="Freeform 36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52705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77" y="332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332">
                    <a:moveTo>
                      <a:pt x="110" y="0"/>
                    </a:moveTo>
                    <a:lnTo>
                      <a:pt x="0" y="120"/>
                    </a:lnTo>
                    <a:lnTo>
                      <a:pt x="77" y="332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9" name="Freeform 37"/>
              <p:cNvSpPr>
                <a:spLocks/>
              </p:cNvSpPr>
              <p:nvPr/>
            </p:nvSpPr>
            <p:spPr bwMode="auto">
              <a:xfrm>
                <a:off x="1355726" y="4257675"/>
                <a:ext cx="231775" cy="8350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10" y="0"/>
                  </a:cxn>
                  <a:cxn ang="0">
                    <a:pos x="146" y="358"/>
                  </a:cxn>
                  <a:cxn ang="0">
                    <a:pos x="73" y="526"/>
                  </a:cxn>
                  <a:cxn ang="0">
                    <a:pos x="0" y="358"/>
                  </a:cxn>
                  <a:cxn ang="0">
                    <a:pos x="37" y="0"/>
                  </a:cxn>
                </a:cxnLst>
                <a:rect l="0" t="0" r="r" b="b"/>
                <a:pathLst>
                  <a:path w="146" h="526">
                    <a:moveTo>
                      <a:pt x="37" y="0"/>
                    </a:moveTo>
                    <a:lnTo>
                      <a:pt x="110" y="0"/>
                    </a:lnTo>
                    <a:lnTo>
                      <a:pt x="146" y="358"/>
                    </a:lnTo>
                    <a:lnTo>
                      <a:pt x="73" y="526"/>
                    </a:lnTo>
                    <a:lnTo>
                      <a:pt x="0" y="35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0" name="Freeform 38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4460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4" y="281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281">
                    <a:moveTo>
                      <a:pt x="65" y="0"/>
                    </a:moveTo>
                    <a:lnTo>
                      <a:pt x="178" y="120"/>
                    </a:lnTo>
                    <a:lnTo>
                      <a:pt x="94" y="281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1" name="Freeform 39"/>
              <p:cNvSpPr>
                <a:spLocks/>
              </p:cNvSpPr>
              <p:nvPr/>
            </p:nvSpPr>
            <p:spPr bwMode="auto">
              <a:xfrm>
                <a:off x="990601" y="3754438"/>
                <a:ext cx="481013" cy="133826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303" y="843"/>
                  </a:cxn>
                  <a:cxn ang="0">
                    <a:pos x="41" y="343"/>
                  </a:cxn>
                  <a:cxn ang="0">
                    <a:pos x="84" y="281"/>
                  </a:cxn>
                  <a:cxn ang="0">
                    <a:pos x="0" y="215"/>
                  </a:cxn>
                  <a:cxn ang="0">
                    <a:pos x="81" y="25"/>
                  </a:cxn>
                  <a:cxn ang="0">
                    <a:pos x="125" y="0"/>
                  </a:cxn>
                </a:cxnLst>
                <a:rect l="0" t="0" r="r" b="b"/>
                <a:pathLst>
                  <a:path w="303" h="843">
                    <a:moveTo>
                      <a:pt x="125" y="0"/>
                    </a:moveTo>
                    <a:lnTo>
                      <a:pt x="303" y="843"/>
                    </a:lnTo>
                    <a:lnTo>
                      <a:pt x="41" y="343"/>
                    </a:lnTo>
                    <a:lnTo>
                      <a:pt x="84" y="281"/>
                    </a:lnTo>
                    <a:lnTo>
                      <a:pt x="0" y="215"/>
                    </a:lnTo>
                    <a:lnTo>
                      <a:pt x="81" y="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2" name="Freeform 40"/>
              <p:cNvSpPr>
                <a:spLocks/>
              </p:cNvSpPr>
              <p:nvPr/>
            </p:nvSpPr>
            <p:spPr bwMode="auto">
              <a:xfrm>
                <a:off x="1471613" y="3748088"/>
                <a:ext cx="527050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89" y="383"/>
                  </a:cxn>
                  <a:cxn ang="0">
                    <a:pos x="252" y="303"/>
                  </a:cxn>
                  <a:cxn ang="0">
                    <a:pos x="332" y="237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32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89" y="383"/>
                    </a:lnTo>
                    <a:lnTo>
                      <a:pt x="252" y="303"/>
                    </a:lnTo>
                    <a:lnTo>
                      <a:pt x="332" y="237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3" name="Freeform 41"/>
              <p:cNvSpPr>
                <a:spLocks/>
              </p:cNvSpPr>
              <p:nvPr/>
            </p:nvSpPr>
            <p:spPr bwMode="auto">
              <a:xfrm>
                <a:off x="1471613" y="3748088"/>
                <a:ext cx="481013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59" y="347"/>
                  </a:cxn>
                  <a:cxn ang="0">
                    <a:pos x="219" y="285"/>
                  </a:cxn>
                  <a:cxn ang="0">
                    <a:pos x="303" y="219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03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59" y="347"/>
                    </a:lnTo>
                    <a:lnTo>
                      <a:pt x="219" y="285"/>
                    </a:lnTo>
                    <a:lnTo>
                      <a:pt x="303" y="219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4" name="Freeform 42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446088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281">
                    <a:moveTo>
                      <a:pt x="110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5" name="Freeform 43"/>
              <p:cNvSpPr>
                <a:spLocks/>
              </p:cNvSpPr>
              <p:nvPr/>
            </p:nvSpPr>
            <p:spPr bwMode="auto">
              <a:xfrm>
                <a:off x="1390651" y="4124325"/>
                <a:ext cx="161925" cy="1397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9"/>
                      <a:pt x="28" y="17"/>
                      <a:pt x="2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6" name="Freeform 45"/>
              <p:cNvSpPr>
                <a:spLocks/>
              </p:cNvSpPr>
              <p:nvPr/>
            </p:nvSpPr>
            <p:spPr bwMode="auto">
              <a:xfrm>
                <a:off x="1084263" y="3684588"/>
                <a:ext cx="776288" cy="139065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9" y="321"/>
                  </a:cxn>
                  <a:cxn ang="0">
                    <a:pos x="248" y="876"/>
                  </a:cxn>
                  <a:cxn ang="0">
                    <a:pos x="463" y="321"/>
                  </a:cxn>
                  <a:cxn ang="0">
                    <a:pos x="489" y="69"/>
                  </a:cxn>
                  <a:cxn ang="0">
                    <a:pos x="387" y="0"/>
                  </a:cxn>
                  <a:cxn ang="0">
                    <a:pos x="106" y="0"/>
                  </a:cxn>
                  <a:cxn ang="0">
                    <a:pos x="0" y="69"/>
                  </a:cxn>
                </a:cxnLst>
                <a:rect l="0" t="0" r="r" b="b"/>
                <a:pathLst>
                  <a:path w="489" h="876">
                    <a:moveTo>
                      <a:pt x="0" y="69"/>
                    </a:moveTo>
                    <a:lnTo>
                      <a:pt x="29" y="321"/>
                    </a:lnTo>
                    <a:lnTo>
                      <a:pt x="248" y="876"/>
                    </a:lnTo>
                    <a:lnTo>
                      <a:pt x="463" y="321"/>
                    </a:lnTo>
                    <a:lnTo>
                      <a:pt x="489" y="69"/>
                    </a:lnTo>
                    <a:lnTo>
                      <a:pt x="387" y="0"/>
                    </a:lnTo>
                    <a:lnTo>
                      <a:pt x="10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7" name="Rectangle 46"/>
              <p:cNvSpPr>
                <a:spLocks noChangeArrowheads="1"/>
              </p:cNvSpPr>
              <p:nvPr/>
            </p:nvSpPr>
            <p:spPr bwMode="auto">
              <a:xfrm>
                <a:off x="1252538" y="3544888"/>
                <a:ext cx="439738" cy="360363"/>
              </a:xfrm>
              <a:prstGeom prst="rect">
                <a:avLst/>
              </a:prstGeom>
              <a:solidFill>
                <a:srgbClr val="F2A1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8" name="Freeform 47"/>
              <p:cNvSpPr>
                <a:spLocks/>
              </p:cNvSpPr>
              <p:nvPr/>
            </p:nvSpPr>
            <p:spPr bwMode="auto">
              <a:xfrm>
                <a:off x="927101" y="2427288"/>
                <a:ext cx="1089025" cy="1327150"/>
              </a:xfrm>
              <a:custGeom>
                <a:avLst/>
                <a:gdLst/>
                <a:ahLst/>
                <a:cxnLst>
                  <a:cxn ang="0">
                    <a:pos x="94" y="229"/>
                  </a:cxn>
                  <a:cxn ang="0">
                    <a:pos x="167" y="153"/>
                  </a:cxn>
                  <a:cxn ang="0">
                    <a:pos x="170" y="154"/>
                  </a:cxn>
                  <a:cxn ang="0">
                    <a:pos x="185" y="129"/>
                  </a:cxn>
                  <a:cxn ang="0">
                    <a:pos x="179" y="101"/>
                  </a:cxn>
                  <a:cxn ang="0">
                    <a:pos x="177" y="101"/>
                  </a:cxn>
                  <a:cxn ang="0">
                    <a:pos x="94" y="0"/>
                  </a:cxn>
                  <a:cxn ang="0">
                    <a:pos x="11" y="101"/>
                  </a:cxn>
                  <a:cxn ang="0">
                    <a:pos x="9" y="101"/>
                  </a:cxn>
                  <a:cxn ang="0">
                    <a:pos x="3" y="129"/>
                  </a:cxn>
                  <a:cxn ang="0">
                    <a:pos x="18" y="154"/>
                  </a:cxn>
                  <a:cxn ang="0">
                    <a:pos x="22" y="152"/>
                  </a:cxn>
                  <a:cxn ang="0">
                    <a:pos x="94" y="229"/>
                  </a:cxn>
                </a:cxnLst>
                <a:rect l="0" t="0" r="r" b="b"/>
                <a:pathLst>
                  <a:path w="188" h="229">
                    <a:moveTo>
                      <a:pt x="94" y="229"/>
                    </a:moveTo>
                    <a:cubicBezTo>
                      <a:pt x="124" y="229"/>
                      <a:pt x="152" y="195"/>
                      <a:pt x="167" y="153"/>
                    </a:cubicBezTo>
                    <a:cubicBezTo>
                      <a:pt x="168" y="154"/>
                      <a:pt x="169" y="154"/>
                      <a:pt x="170" y="154"/>
                    </a:cubicBezTo>
                    <a:cubicBezTo>
                      <a:pt x="176" y="155"/>
                      <a:pt x="183" y="144"/>
                      <a:pt x="185" y="129"/>
                    </a:cubicBezTo>
                    <a:cubicBezTo>
                      <a:pt x="188" y="115"/>
                      <a:pt x="185" y="102"/>
                      <a:pt x="179" y="101"/>
                    </a:cubicBezTo>
                    <a:cubicBezTo>
                      <a:pt x="178" y="101"/>
                      <a:pt x="178" y="101"/>
                      <a:pt x="177" y="101"/>
                    </a:cubicBezTo>
                    <a:cubicBezTo>
                      <a:pt x="180" y="48"/>
                      <a:pt x="159" y="0"/>
                      <a:pt x="94" y="0"/>
                    </a:cubicBezTo>
                    <a:cubicBezTo>
                      <a:pt x="30" y="0"/>
                      <a:pt x="8" y="49"/>
                      <a:pt x="11" y="101"/>
                    </a:cubicBezTo>
                    <a:cubicBezTo>
                      <a:pt x="11" y="101"/>
                      <a:pt x="10" y="101"/>
                      <a:pt x="9" y="101"/>
                    </a:cubicBezTo>
                    <a:cubicBezTo>
                      <a:pt x="3" y="102"/>
                      <a:pt x="0" y="115"/>
                      <a:pt x="3" y="129"/>
                    </a:cubicBezTo>
                    <a:cubicBezTo>
                      <a:pt x="5" y="144"/>
                      <a:pt x="12" y="155"/>
                      <a:pt x="18" y="154"/>
                    </a:cubicBezTo>
                    <a:cubicBezTo>
                      <a:pt x="20" y="154"/>
                      <a:pt x="21" y="153"/>
                      <a:pt x="22" y="152"/>
                    </a:cubicBezTo>
                    <a:cubicBezTo>
                      <a:pt x="36" y="195"/>
                      <a:pt x="64" y="229"/>
                      <a:pt x="94" y="229"/>
                    </a:cubicBezTo>
                  </a:path>
                </a:pathLst>
              </a:custGeom>
              <a:solidFill>
                <a:srgbClr val="FAC2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9" name="Freeform 48"/>
              <p:cNvSpPr>
                <a:spLocks/>
              </p:cNvSpPr>
              <p:nvPr/>
            </p:nvSpPr>
            <p:spPr bwMode="auto">
              <a:xfrm>
                <a:off x="974726" y="2427288"/>
                <a:ext cx="995363" cy="736600"/>
              </a:xfrm>
              <a:custGeom>
                <a:avLst/>
                <a:gdLst/>
                <a:ahLst/>
                <a:cxnLst>
                  <a:cxn ang="0">
                    <a:pos x="169" y="101"/>
                  </a:cxn>
                  <a:cxn ang="0">
                    <a:pos x="86" y="0"/>
                  </a:cxn>
                  <a:cxn ang="0">
                    <a:pos x="3" y="101"/>
                  </a:cxn>
                  <a:cxn ang="0">
                    <a:pos x="16" y="124"/>
                  </a:cxn>
                  <a:cxn ang="0">
                    <a:pos x="24" y="115"/>
                  </a:cxn>
                  <a:cxn ang="0">
                    <a:pos x="48" y="50"/>
                  </a:cxn>
                  <a:cxn ang="0">
                    <a:pos x="86" y="57"/>
                  </a:cxn>
                  <a:cxn ang="0">
                    <a:pos x="125" y="50"/>
                  </a:cxn>
                  <a:cxn ang="0">
                    <a:pos x="149" y="115"/>
                  </a:cxn>
                  <a:cxn ang="0">
                    <a:pos x="156" y="124"/>
                  </a:cxn>
                  <a:cxn ang="0">
                    <a:pos x="169" y="101"/>
                  </a:cxn>
                </a:cxnLst>
                <a:rect l="0" t="0" r="r" b="b"/>
                <a:pathLst>
                  <a:path w="172" h="127">
                    <a:moveTo>
                      <a:pt x="169" y="101"/>
                    </a:moveTo>
                    <a:cubicBezTo>
                      <a:pt x="172" y="48"/>
                      <a:pt x="151" y="0"/>
                      <a:pt x="86" y="0"/>
                    </a:cubicBezTo>
                    <a:cubicBezTo>
                      <a:pt x="22" y="0"/>
                      <a:pt x="0" y="49"/>
                      <a:pt x="3" y="101"/>
                    </a:cubicBezTo>
                    <a:cubicBezTo>
                      <a:pt x="8" y="102"/>
                      <a:pt x="14" y="112"/>
                      <a:pt x="16" y="124"/>
                    </a:cubicBezTo>
                    <a:cubicBezTo>
                      <a:pt x="20" y="127"/>
                      <a:pt x="24" y="125"/>
                      <a:pt x="24" y="115"/>
                    </a:cubicBezTo>
                    <a:cubicBezTo>
                      <a:pt x="24" y="84"/>
                      <a:pt x="27" y="56"/>
                      <a:pt x="48" y="50"/>
                    </a:cubicBezTo>
                    <a:cubicBezTo>
                      <a:pt x="67" y="43"/>
                      <a:pt x="71" y="57"/>
                      <a:pt x="86" y="57"/>
                    </a:cubicBezTo>
                    <a:cubicBezTo>
                      <a:pt x="101" y="57"/>
                      <a:pt x="106" y="44"/>
                      <a:pt x="125" y="50"/>
                    </a:cubicBezTo>
                    <a:cubicBezTo>
                      <a:pt x="144" y="55"/>
                      <a:pt x="149" y="84"/>
                      <a:pt x="149" y="115"/>
                    </a:cubicBezTo>
                    <a:cubicBezTo>
                      <a:pt x="149" y="125"/>
                      <a:pt x="152" y="127"/>
                      <a:pt x="156" y="124"/>
                    </a:cubicBezTo>
                    <a:cubicBezTo>
                      <a:pt x="158" y="111"/>
                      <a:pt x="164" y="101"/>
                      <a:pt x="169" y="101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0" name="Freeform 49"/>
              <p:cNvSpPr>
                <a:spLocks/>
              </p:cNvSpPr>
              <p:nvPr/>
            </p:nvSpPr>
            <p:spPr bwMode="auto">
              <a:xfrm>
                <a:off x="1390651" y="387508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5"/>
                  </a:cxn>
                  <a:cxn ang="0">
                    <a:pos x="51" y="0"/>
                  </a:cxn>
                  <a:cxn ang="0">
                    <a:pos x="0" y="125"/>
                  </a:cxn>
                  <a:cxn ang="0">
                    <a:pos x="19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5"/>
                    </a:lnTo>
                    <a:lnTo>
                      <a:pt x="51" y="0"/>
                    </a:lnTo>
                    <a:lnTo>
                      <a:pt x="0" y="125"/>
                    </a:lnTo>
                    <a:lnTo>
                      <a:pt x="19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1" name="Freeform 50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52705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8" y="332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332">
                    <a:moveTo>
                      <a:pt x="66" y="0"/>
                    </a:moveTo>
                    <a:lnTo>
                      <a:pt x="204" y="120"/>
                    </a:lnTo>
                    <a:lnTo>
                      <a:pt x="128" y="332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2" name="Freeform 51"/>
              <p:cNvSpPr>
                <a:spLocks/>
              </p:cNvSpPr>
              <p:nvPr/>
            </p:nvSpPr>
            <p:spPr bwMode="auto">
              <a:xfrm>
                <a:off x="944563" y="3754438"/>
                <a:ext cx="527050" cy="132556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332" y="835"/>
                  </a:cxn>
                  <a:cxn ang="0">
                    <a:pos x="44" y="376"/>
                  </a:cxn>
                  <a:cxn ang="0">
                    <a:pos x="84" y="295"/>
                  </a:cxn>
                  <a:cxn ang="0">
                    <a:pos x="0" y="230"/>
                  </a:cxn>
                  <a:cxn ang="0">
                    <a:pos x="88" y="25"/>
                  </a:cxn>
                  <a:cxn ang="0">
                    <a:pos x="128" y="0"/>
                  </a:cxn>
                </a:cxnLst>
                <a:rect l="0" t="0" r="r" b="b"/>
                <a:pathLst>
                  <a:path w="332" h="835">
                    <a:moveTo>
                      <a:pt x="128" y="0"/>
                    </a:moveTo>
                    <a:lnTo>
                      <a:pt x="332" y="835"/>
                    </a:lnTo>
                    <a:lnTo>
                      <a:pt x="44" y="376"/>
                    </a:lnTo>
                    <a:lnTo>
                      <a:pt x="84" y="295"/>
                    </a:lnTo>
                    <a:lnTo>
                      <a:pt x="0" y="230"/>
                    </a:lnTo>
                    <a:lnTo>
                      <a:pt x="88" y="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3" name="Freeform 52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52705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332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332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332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4" name="Freeform 53"/>
              <p:cNvSpPr>
                <a:spLocks/>
              </p:cNvSpPr>
              <p:nvPr/>
            </p:nvSpPr>
            <p:spPr bwMode="auto">
              <a:xfrm>
                <a:off x="1362076" y="4252913"/>
                <a:ext cx="225425" cy="8270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6" y="0"/>
                  </a:cxn>
                  <a:cxn ang="0">
                    <a:pos x="142" y="354"/>
                  </a:cxn>
                  <a:cxn ang="0">
                    <a:pos x="69" y="521"/>
                  </a:cxn>
                  <a:cxn ang="0">
                    <a:pos x="0" y="354"/>
                  </a:cxn>
                  <a:cxn ang="0">
                    <a:pos x="37" y="0"/>
                  </a:cxn>
                </a:cxnLst>
                <a:rect l="0" t="0" r="r" b="b"/>
                <a:pathLst>
                  <a:path w="142" h="521">
                    <a:moveTo>
                      <a:pt x="37" y="0"/>
                    </a:moveTo>
                    <a:lnTo>
                      <a:pt x="106" y="0"/>
                    </a:lnTo>
                    <a:lnTo>
                      <a:pt x="142" y="354"/>
                    </a:lnTo>
                    <a:lnTo>
                      <a:pt x="69" y="521"/>
                    </a:lnTo>
                    <a:lnTo>
                      <a:pt x="0" y="35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5" name="Freeform 54"/>
              <p:cNvSpPr>
                <a:spLocks/>
              </p:cNvSpPr>
              <p:nvPr/>
            </p:nvSpPr>
            <p:spPr bwMode="auto">
              <a:xfrm>
                <a:off x="957263" y="2374900"/>
                <a:ext cx="850900" cy="649288"/>
              </a:xfrm>
              <a:custGeom>
                <a:avLst/>
                <a:gdLst/>
                <a:ahLst/>
                <a:cxnLst>
                  <a:cxn ang="0">
                    <a:pos x="147" y="43"/>
                  </a:cxn>
                  <a:cxn ang="0">
                    <a:pos x="28" y="110"/>
                  </a:cxn>
                  <a:cxn ang="0">
                    <a:pos x="147" y="43"/>
                  </a:cxn>
                </a:cxnLst>
                <a:rect l="0" t="0" r="r" b="b"/>
                <a:pathLst>
                  <a:path w="147" h="112">
                    <a:moveTo>
                      <a:pt x="147" y="43"/>
                    </a:moveTo>
                    <a:cubicBezTo>
                      <a:pt x="139" y="60"/>
                      <a:pt x="55" y="107"/>
                      <a:pt x="28" y="110"/>
                    </a:cubicBezTo>
                    <a:cubicBezTo>
                      <a:pt x="0" y="112"/>
                      <a:pt x="26" y="0"/>
                      <a:pt x="147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6" name="Freeform 55"/>
              <p:cNvSpPr>
                <a:spLocks/>
              </p:cNvSpPr>
              <p:nvPr/>
            </p:nvSpPr>
            <p:spPr bwMode="auto">
              <a:xfrm>
                <a:off x="1576388" y="2374900"/>
                <a:ext cx="371475" cy="64928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52" y="110"/>
                  </a:cxn>
                  <a:cxn ang="0">
                    <a:pos x="0" y="43"/>
                  </a:cxn>
                </a:cxnLst>
                <a:rect l="0" t="0" r="r" b="b"/>
                <a:pathLst>
                  <a:path w="64" h="112">
                    <a:moveTo>
                      <a:pt x="0" y="43"/>
                    </a:moveTo>
                    <a:cubicBezTo>
                      <a:pt x="4" y="60"/>
                      <a:pt x="40" y="107"/>
                      <a:pt x="52" y="110"/>
                    </a:cubicBezTo>
                    <a:cubicBezTo>
                      <a:pt x="64" y="112"/>
                      <a:pt x="53" y="0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7" name="Freeform 56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4460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4" y="281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281">
                    <a:moveTo>
                      <a:pt x="66" y="0"/>
                    </a:moveTo>
                    <a:lnTo>
                      <a:pt x="204" y="120"/>
                    </a:lnTo>
                    <a:lnTo>
                      <a:pt x="124" y="281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8" name="Freeform 57"/>
              <p:cNvSpPr>
                <a:spLocks/>
              </p:cNvSpPr>
              <p:nvPr/>
            </p:nvSpPr>
            <p:spPr bwMode="auto">
              <a:xfrm>
                <a:off x="996951" y="3754438"/>
                <a:ext cx="474663" cy="132556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299" y="835"/>
                  </a:cxn>
                  <a:cxn ang="0">
                    <a:pos x="40" y="339"/>
                  </a:cxn>
                  <a:cxn ang="0">
                    <a:pos x="84" y="277"/>
                  </a:cxn>
                  <a:cxn ang="0">
                    <a:pos x="0" y="211"/>
                  </a:cxn>
                  <a:cxn ang="0">
                    <a:pos x="55" y="25"/>
                  </a:cxn>
                  <a:cxn ang="0">
                    <a:pos x="95" y="0"/>
                  </a:cxn>
                </a:cxnLst>
                <a:rect l="0" t="0" r="r" b="b"/>
                <a:pathLst>
                  <a:path w="299" h="835">
                    <a:moveTo>
                      <a:pt x="95" y="0"/>
                    </a:moveTo>
                    <a:lnTo>
                      <a:pt x="299" y="835"/>
                    </a:lnTo>
                    <a:lnTo>
                      <a:pt x="40" y="339"/>
                    </a:lnTo>
                    <a:lnTo>
                      <a:pt x="84" y="277"/>
                    </a:lnTo>
                    <a:lnTo>
                      <a:pt x="0" y="211"/>
                    </a:lnTo>
                    <a:lnTo>
                      <a:pt x="55" y="2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9" name="Freeform 58"/>
              <p:cNvSpPr>
                <a:spLocks/>
              </p:cNvSpPr>
              <p:nvPr/>
            </p:nvSpPr>
            <p:spPr bwMode="auto">
              <a:xfrm>
                <a:off x="1471613" y="3754438"/>
                <a:ext cx="533400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92" y="376"/>
                  </a:cxn>
                  <a:cxn ang="0">
                    <a:pos x="252" y="295"/>
                  </a:cxn>
                  <a:cxn ang="0">
                    <a:pos x="336" y="230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36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92" y="376"/>
                    </a:lnTo>
                    <a:lnTo>
                      <a:pt x="252" y="295"/>
                    </a:lnTo>
                    <a:lnTo>
                      <a:pt x="336" y="230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0" name="Freeform 59"/>
              <p:cNvSpPr>
                <a:spLocks/>
              </p:cNvSpPr>
              <p:nvPr/>
            </p:nvSpPr>
            <p:spPr bwMode="auto">
              <a:xfrm>
                <a:off x="1471613" y="3754438"/>
                <a:ext cx="481013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63" y="339"/>
                  </a:cxn>
                  <a:cxn ang="0">
                    <a:pos x="219" y="277"/>
                  </a:cxn>
                  <a:cxn ang="0">
                    <a:pos x="303" y="211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03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63" y="339"/>
                    </a:lnTo>
                    <a:lnTo>
                      <a:pt x="219" y="277"/>
                    </a:lnTo>
                    <a:lnTo>
                      <a:pt x="303" y="211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1" name="Freeform 60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4460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281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2" name="Freeform 61"/>
              <p:cNvSpPr>
                <a:spLocks/>
              </p:cNvSpPr>
              <p:nvPr/>
            </p:nvSpPr>
            <p:spPr bwMode="auto">
              <a:xfrm>
                <a:off x="1397001" y="4119563"/>
                <a:ext cx="161925" cy="1381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3" y="0"/>
                  </a:cxn>
                  <a:cxn ang="0">
                    <a:pos x="23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8" y="9"/>
                      <a:pt x="27" y="17"/>
                      <a:pt x="2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53" name="Group 355"/>
          <p:cNvGrpSpPr/>
          <p:nvPr/>
        </p:nvGrpSpPr>
        <p:grpSpPr>
          <a:xfrm>
            <a:off x="256126" y="4270379"/>
            <a:ext cx="2577495" cy="1222375"/>
            <a:chOff x="192088" y="4270375"/>
            <a:chExt cx="2532063" cy="1222375"/>
          </a:xfrm>
        </p:grpSpPr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92088" y="4270375"/>
              <a:ext cx="2532063" cy="1076325"/>
            </a:xfrm>
            <a:custGeom>
              <a:avLst/>
              <a:gdLst/>
              <a:ahLst/>
              <a:cxnLst>
                <a:cxn ang="0">
                  <a:pos x="1551" y="678"/>
                </a:cxn>
                <a:cxn ang="0">
                  <a:pos x="1595" y="14"/>
                </a:cxn>
                <a:cxn ang="0">
                  <a:pos x="0" y="0"/>
                </a:cxn>
                <a:cxn ang="0">
                  <a:pos x="47" y="667"/>
                </a:cxn>
                <a:cxn ang="0">
                  <a:pos x="1551" y="678"/>
                </a:cxn>
              </a:cxnLst>
              <a:rect l="0" t="0" r="r" b="b"/>
              <a:pathLst>
                <a:path w="1595" h="678">
                  <a:moveTo>
                    <a:pt x="1551" y="678"/>
                  </a:moveTo>
                  <a:lnTo>
                    <a:pt x="1595" y="14"/>
                  </a:lnTo>
                  <a:lnTo>
                    <a:pt x="0" y="0"/>
                  </a:lnTo>
                  <a:lnTo>
                    <a:pt x="47" y="667"/>
                  </a:lnTo>
                  <a:lnTo>
                    <a:pt x="1551" y="678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34"/>
            <p:cNvSpPr>
              <a:spLocks/>
            </p:cNvSpPr>
            <p:nvPr/>
          </p:nvSpPr>
          <p:spPr bwMode="auto">
            <a:xfrm>
              <a:off x="192088" y="5324475"/>
              <a:ext cx="2532063" cy="168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8" y="29"/>
                </a:cxn>
                <a:cxn ang="0">
                  <a:pos x="429" y="29"/>
                </a:cxn>
                <a:cxn ang="0">
                  <a:pos x="437" y="21"/>
                </a:cxn>
                <a:cxn ang="0">
                  <a:pos x="437" y="8"/>
                </a:cxn>
                <a:cxn ang="0">
                  <a:pos x="429" y="0"/>
                </a:cxn>
                <a:cxn ang="0">
                  <a:pos x="8" y="0"/>
                </a:cxn>
              </a:cxnLst>
              <a:rect l="0" t="0" r="r" b="b"/>
              <a:pathLst>
                <a:path w="437" h="29">
                  <a:moveTo>
                    <a:pt x="8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9"/>
                    <a:pt x="8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9"/>
                    <a:pt x="437" y="29"/>
                    <a:pt x="437" y="21"/>
                  </a:cubicBezTo>
                  <a:cubicBezTo>
                    <a:pt x="437" y="8"/>
                    <a:pt x="437" y="8"/>
                    <a:pt x="437" y="8"/>
                  </a:cubicBezTo>
                  <a:cubicBezTo>
                    <a:pt x="437" y="8"/>
                    <a:pt x="437" y="0"/>
                    <a:pt x="42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56" name="Subtitle 2"/>
          <p:cNvSpPr txBox="1">
            <a:spLocks/>
          </p:cNvSpPr>
          <p:nvPr/>
        </p:nvSpPr>
        <p:spPr>
          <a:xfrm>
            <a:off x="2459010" y="4505001"/>
            <a:ext cx="6828419" cy="73972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TW" altLang="en-US" sz="4000" b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決議：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擱置到第二次校務會議</a:t>
            </a:r>
            <a:r>
              <a:rPr kumimoji="1" lang="zh-TW" altLang="en-US" sz="4000" b="1" dirty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。</a:t>
            </a:r>
            <a:endParaRPr kumimoji="1" lang="zh-CN" altLang="en-US" sz="40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3476281" y="567804"/>
            <a:ext cx="830459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  <a:hlinkClick r:id="rId3" action="ppaction://hlinkfile"/>
              </a:rPr>
              <a:t>提案</a:t>
            </a: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二：</a:t>
            </a:r>
            <a:r>
              <a:rPr lang="zh-TW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提請通過臺北市葫蘆國小教師職務分配辦法修正案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hlinkClick r:id="rId4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三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kumimoji="1" lang="zh-CN" altLang="en-US" sz="2800" b="1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3476280" y="1763786"/>
            <a:ext cx="2544286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提案人：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教務處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3476281" y="2516463"/>
            <a:ext cx="8179850" cy="533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說明：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如案由。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3" name="AutoShape 12"/>
          <p:cNvSpPr>
            <a:spLocks/>
          </p:cNvSpPr>
          <p:nvPr/>
        </p:nvSpPr>
        <p:spPr bwMode="auto">
          <a:xfrm flipH="1">
            <a:off x="455408" y="736091"/>
            <a:ext cx="1384317" cy="1343534"/>
          </a:xfrm>
          <a:custGeom>
            <a:avLst/>
            <a:gdLst>
              <a:gd name="T0" fmla="*/ 2028825 w 21600"/>
              <a:gd name="T1" fmla="*/ 1762919 h 21600"/>
              <a:gd name="T2" fmla="*/ 2028825 w 21600"/>
              <a:gd name="T3" fmla="*/ 1762919 h 21600"/>
              <a:gd name="T4" fmla="*/ 2028825 w 21600"/>
              <a:gd name="T5" fmla="*/ 1762919 h 21600"/>
              <a:gd name="T6" fmla="*/ 2028825 w 21600"/>
              <a:gd name="T7" fmla="*/ 17629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599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8440" y="3117"/>
                </a:lnTo>
                <a:lnTo>
                  <a:pt x="18440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3294" y="5406"/>
                </a:moveTo>
                <a:lnTo>
                  <a:pt x="18440" y="5406"/>
                </a:lnTo>
                <a:lnTo>
                  <a:pt x="18440" y="6059"/>
                </a:lnTo>
                <a:lnTo>
                  <a:pt x="3294" y="6059"/>
                </a:lnTo>
                <a:lnTo>
                  <a:pt x="3294" y="5406"/>
                </a:lnTo>
                <a:close/>
                <a:moveTo>
                  <a:pt x="3294" y="7776"/>
                </a:moveTo>
                <a:lnTo>
                  <a:pt x="18440" y="7776"/>
                </a:lnTo>
                <a:lnTo>
                  <a:pt x="18440" y="8429"/>
                </a:lnTo>
                <a:lnTo>
                  <a:pt x="3294" y="8429"/>
                </a:lnTo>
                <a:lnTo>
                  <a:pt x="3294" y="7776"/>
                </a:lnTo>
                <a:close/>
                <a:moveTo>
                  <a:pt x="3294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3294" y="10800"/>
                </a:lnTo>
                <a:lnTo>
                  <a:pt x="3294" y="101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5434" y="0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486400"/>
            <a:ext cx="12192000" cy="1380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2687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54721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355859" y="4460875"/>
            <a:ext cx="985751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903826" y="2420942"/>
            <a:ext cx="985751" cy="968375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16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9965" y="4869985"/>
            <a:ext cx="1639833" cy="19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" name="Group 354"/>
          <p:cNvGrpSpPr/>
          <p:nvPr/>
        </p:nvGrpSpPr>
        <p:grpSpPr>
          <a:xfrm>
            <a:off x="588437" y="2374900"/>
            <a:ext cx="2116939" cy="3111501"/>
            <a:chOff x="441326" y="2374900"/>
            <a:chExt cx="2079625" cy="3111501"/>
          </a:xfrm>
        </p:grpSpPr>
        <p:sp>
          <p:nvSpPr>
            <p:cNvPr id="318" name="Oval 11"/>
            <p:cNvSpPr>
              <a:spLocks noChangeArrowheads="1"/>
            </p:cNvSpPr>
            <p:nvPr/>
          </p:nvSpPr>
          <p:spPr bwMode="auto">
            <a:xfrm>
              <a:off x="677863" y="4460875"/>
              <a:ext cx="968375" cy="966788"/>
            </a:xfrm>
            <a:prstGeom prst="ellipse">
              <a:avLst/>
            </a:prstGeom>
            <a:solidFill>
              <a:srgbClr val="F2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28"/>
            <p:cNvSpPr>
              <a:spLocks/>
            </p:cNvSpPr>
            <p:nvPr/>
          </p:nvSpPr>
          <p:spPr bwMode="auto">
            <a:xfrm>
              <a:off x="1797051" y="3870325"/>
              <a:ext cx="723900" cy="15811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5" y="30"/>
                </a:cxn>
                <a:cxn ang="0">
                  <a:pos x="123" y="230"/>
                </a:cxn>
                <a:cxn ang="0">
                  <a:pos x="97" y="259"/>
                </a:cxn>
                <a:cxn ang="0">
                  <a:pos x="23" y="273"/>
                </a:cxn>
                <a:cxn ang="0">
                  <a:pos x="0" y="30"/>
                </a:cxn>
                <a:cxn ang="0">
                  <a:pos x="0" y="29"/>
                </a:cxn>
              </a:cxnLst>
              <a:rect l="0" t="0" r="r" b="b"/>
              <a:pathLst>
                <a:path w="125" h="273">
                  <a:moveTo>
                    <a:pt x="0" y="29"/>
                  </a:moveTo>
                  <a:cubicBezTo>
                    <a:pt x="37" y="21"/>
                    <a:pt x="88" y="0"/>
                    <a:pt x="95" y="30"/>
                  </a:cubicBezTo>
                  <a:cubicBezTo>
                    <a:pt x="103" y="65"/>
                    <a:pt x="113" y="149"/>
                    <a:pt x="123" y="230"/>
                  </a:cubicBezTo>
                  <a:cubicBezTo>
                    <a:pt x="125" y="248"/>
                    <a:pt x="103" y="257"/>
                    <a:pt x="97" y="259"/>
                  </a:cubicBezTo>
                  <a:cubicBezTo>
                    <a:pt x="72" y="266"/>
                    <a:pt x="50" y="269"/>
                    <a:pt x="23" y="27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29"/>
            <p:cNvSpPr>
              <a:spLocks/>
            </p:cNvSpPr>
            <p:nvPr/>
          </p:nvSpPr>
          <p:spPr bwMode="auto">
            <a:xfrm>
              <a:off x="441326" y="3824288"/>
              <a:ext cx="706438" cy="1627188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31" y="37"/>
                </a:cxn>
                <a:cxn ang="0">
                  <a:pos x="3" y="237"/>
                </a:cxn>
                <a:cxn ang="0">
                  <a:pos x="28" y="268"/>
                </a:cxn>
                <a:cxn ang="0">
                  <a:pos x="100" y="281"/>
                </a:cxn>
                <a:cxn ang="0">
                  <a:pos x="122" y="38"/>
                </a:cxn>
                <a:cxn ang="0">
                  <a:pos x="122" y="37"/>
                </a:cxn>
              </a:cxnLst>
              <a:rect l="0" t="0" r="r" b="b"/>
              <a:pathLst>
                <a:path w="122" h="281">
                  <a:moveTo>
                    <a:pt x="122" y="37"/>
                  </a:moveTo>
                  <a:cubicBezTo>
                    <a:pt x="76" y="26"/>
                    <a:pt x="39" y="0"/>
                    <a:pt x="31" y="37"/>
                  </a:cubicBezTo>
                  <a:cubicBezTo>
                    <a:pt x="22" y="75"/>
                    <a:pt x="13" y="159"/>
                    <a:pt x="3" y="237"/>
                  </a:cubicBezTo>
                  <a:cubicBezTo>
                    <a:pt x="0" y="257"/>
                    <a:pt x="21" y="266"/>
                    <a:pt x="28" y="268"/>
                  </a:cubicBezTo>
                  <a:cubicBezTo>
                    <a:pt x="52" y="274"/>
                    <a:pt x="73" y="277"/>
                    <a:pt x="100" y="281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7"/>
                    <a:pt x="122" y="37"/>
                    <a:pt x="122" y="37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0"/>
            <p:cNvSpPr>
              <a:spLocks/>
            </p:cNvSpPr>
            <p:nvPr/>
          </p:nvSpPr>
          <p:spPr bwMode="auto">
            <a:xfrm>
              <a:off x="620713" y="3690938"/>
              <a:ext cx="1720850" cy="1795463"/>
            </a:xfrm>
            <a:custGeom>
              <a:avLst/>
              <a:gdLst/>
              <a:ahLst/>
              <a:cxnLst>
                <a:cxn ang="0">
                  <a:pos x="32" y="298"/>
                </a:cxn>
                <a:cxn ang="0">
                  <a:pos x="0" y="58"/>
                </a:cxn>
                <a:cxn ang="0">
                  <a:pos x="116" y="0"/>
                </a:cxn>
                <a:cxn ang="0">
                  <a:pos x="147" y="12"/>
                </a:cxn>
                <a:cxn ang="0">
                  <a:pos x="177" y="0"/>
                </a:cxn>
                <a:cxn ang="0">
                  <a:pos x="297" y="57"/>
                </a:cxn>
                <a:cxn ang="0">
                  <a:pos x="262" y="298"/>
                </a:cxn>
                <a:cxn ang="0">
                  <a:pos x="32" y="298"/>
                </a:cxn>
              </a:cxnLst>
              <a:rect l="0" t="0" r="r" b="b"/>
              <a:pathLst>
                <a:path w="297" h="310">
                  <a:moveTo>
                    <a:pt x="32" y="298"/>
                  </a:moveTo>
                  <a:cubicBezTo>
                    <a:pt x="45" y="262"/>
                    <a:pt x="16" y="90"/>
                    <a:pt x="0" y="58"/>
                  </a:cubicBezTo>
                  <a:cubicBezTo>
                    <a:pt x="9" y="26"/>
                    <a:pt x="94" y="19"/>
                    <a:pt x="116" y="0"/>
                  </a:cubicBezTo>
                  <a:cubicBezTo>
                    <a:pt x="127" y="10"/>
                    <a:pt x="134" y="12"/>
                    <a:pt x="147" y="12"/>
                  </a:cubicBezTo>
                  <a:cubicBezTo>
                    <a:pt x="159" y="12"/>
                    <a:pt x="167" y="10"/>
                    <a:pt x="177" y="0"/>
                  </a:cubicBezTo>
                  <a:cubicBezTo>
                    <a:pt x="194" y="14"/>
                    <a:pt x="282" y="24"/>
                    <a:pt x="297" y="57"/>
                  </a:cubicBezTo>
                  <a:cubicBezTo>
                    <a:pt x="280" y="93"/>
                    <a:pt x="248" y="265"/>
                    <a:pt x="262" y="298"/>
                  </a:cubicBezTo>
                  <a:cubicBezTo>
                    <a:pt x="205" y="309"/>
                    <a:pt x="91" y="310"/>
                    <a:pt x="32" y="298"/>
                  </a:cubicBezTo>
                </a:path>
              </a:pathLst>
            </a:custGeom>
            <a:solidFill>
              <a:srgbClr val="83B7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22" name="Group 352"/>
            <p:cNvGrpSpPr/>
            <p:nvPr/>
          </p:nvGrpSpPr>
          <p:grpSpPr>
            <a:xfrm>
              <a:off x="927101" y="2374900"/>
              <a:ext cx="1089025" cy="2717801"/>
              <a:chOff x="927101" y="2374900"/>
              <a:chExt cx="1089025" cy="2717801"/>
            </a:xfrm>
          </p:grpSpPr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1123951" y="3690938"/>
                <a:ext cx="695325" cy="1395413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321"/>
                  </a:cxn>
                  <a:cxn ang="0">
                    <a:pos x="219" y="879"/>
                  </a:cxn>
                  <a:cxn ang="0">
                    <a:pos x="438" y="321"/>
                  </a:cxn>
                  <a:cxn ang="0">
                    <a:pos x="424" y="51"/>
                  </a:cxn>
                  <a:cxn ang="0">
                    <a:pos x="329" y="0"/>
                  </a:cxn>
                  <a:cxn ang="0">
                    <a:pos x="106" y="0"/>
                  </a:cxn>
                  <a:cxn ang="0">
                    <a:pos x="8" y="58"/>
                  </a:cxn>
                </a:cxnLst>
                <a:rect l="0" t="0" r="r" b="b"/>
                <a:pathLst>
                  <a:path w="438" h="879">
                    <a:moveTo>
                      <a:pt x="8" y="58"/>
                    </a:moveTo>
                    <a:lnTo>
                      <a:pt x="0" y="321"/>
                    </a:lnTo>
                    <a:lnTo>
                      <a:pt x="219" y="879"/>
                    </a:lnTo>
                    <a:lnTo>
                      <a:pt x="438" y="321"/>
                    </a:lnTo>
                    <a:lnTo>
                      <a:pt x="424" y="51"/>
                    </a:lnTo>
                    <a:lnTo>
                      <a:pt x="329" y="0"/>
                    </a:lnTo>
                    <a:lnTo>
                      <a:pt x="106" y="0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4" name="Rectangle 32"/>
              <p:cNvSpPr>
                <a:spLocks noChangeArrowheads="1"/>
              </p:cNvSpPr>
              <p:nvPr/>
            </p:nvSpPr>
            <p:spPr bwMode="auto">
              <a:xfrm>
                <a:off x="1292226" y="3544888"/>
                <a:ext cx="347663" cy="365125"/>
              </a:xfrm>
              <a:prstGeom prst="rect">
                <a:avLst/>
              </a:prstGeom>
              <a:solidFill>
                <a:srgbClr val="EDB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1390651" y="388143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4"/>
                  </a:cxn>
                  <a:cxn ang="0">
                    <a:pos x="51" y="0"/>
                  </a:cxn>
                  <a:cxn ang="0">
                    <a:pos x="0" y="124"/>
                  </a:cxn>
                  <a:cxn ang="0">
                    <a:pos x="15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4"/>
                    </a:lnTo>
                    <a:lnTo>
                      <a:pt x="51" y="0"/>
                    </a:lnTo>
                    <a:lnTo>
                      <a:pt x="0" y="124"/>
                    </a:lnTo>
                    <a:lnTo>
                      <a:pt x="15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52705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8" y="332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332">
                    <a:moveTo>
                      <a:pt x="65" y="0"/>
                    </a:moveTo>
                    <a:lnTo>
                      <a:pt x="178" y="120"/>
                    </a:lnTo>
                    <a:lnTo>
                      <a:pt x="98" y="332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7" name="Freeform 35"/>
              <p:cNvSpPr>
                <a:spLocks/>
              </p:cNvSpPr>
              <p:nvPr/>
            </p:nvSpPr>
            <p:spPr bwMode="auto">
              <a:xfrm>
                <a:off x="939801" y="3754438"/>
                <a:ext cx="531813" cy="1338263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335" y="843"/>
                  </a:cxn>
                  <a:cxn ang="0">
                    <a:pos x="43" y="379"/>
                  </a:cxn>
                  <a:cxn ang="0">
                    <a:pos x="80" y="299"/>
                  </a:cxn>
                  <a:cxn ang="0">
                    <a:pos x="0" y="233"/>
                  </a:cxn>
                  <a:cxn ang="0">
                    <a:pos x="113" y="25"/>
                  </a:cxn>
                  <a:cxn ang="0">
                    <a:pos x="157" y="0"/>
                  </a:cxn>
                </a:cxnLst>
                <a:rect l="0" t="0" r="r" b="b"/>
                <a:pathLst>
                  <a:path w="335" h="843">
                    <a:moveTo>
                      <a:pt x="157" y="0"/>
                    </a:moveTo>
                    <a:lnTo>
                      <a:pt x="335" y="843"/>
                    </a:lnTo>
                    <a:lnTo>
                      <a:pt x="43" y="379"/>
                    </a:lnTo>
                    <a:lnTo>
                      <a:pt x="80" y="299"/>
                    </a:lnTo>
                    <a:lnTo>
                      <a:pt x="0" y="233"/>
                    </a:lnTo>
                    <a:lnTo>
                      <a:pt x="113" y="25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8" name="Freeform 36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52705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77" y="332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332">
                    <a:moveTo>
                      <a:pt x="110" y="0"/>
                    </a:moveTo>
                    <a:lnTo>
                      <a:pt x="0" y="120"/>
                    </a:lnTo>
                    <a:lnTo>
                      <a:pt x="77" y="332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9" name="Freeform 37"/>
              <p:cNvSpPr>
                <a:spLocks/>
              </p:cNvSpPr>
              <p:nvPr/>
            </p:nvSpPr>
            <p:spPr bwMode="auto">
              <a:xfrm>
                <a:off x="1355726" y="4257675"/>
                <a:ext cx="231775" cy="8350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10" y="0"/>
                  </a:cxn>
                  <a:cxn ang="0">
                    <a:pos x="146" y="358"/>
                  </a:cxn>
                  <a:cxn ang="0">
                    <a:pos x="73" y="526"/>
                  </a:cxn>
                  <a:cxn ang="0">
                    <a:pos x="0" y="358"/>
                  </a:cxn>
                  <a:cxn ang="0">
                    <a:pos x="37" y="0"/>
                  </a:cxn>
                </a:cxnLst>
                <a:rect l="0" t="0" r="r" b="b"/>
                <a:pathLst>
                  <a:path w="146" h="526">
                    <a:moveTo>
                      <a:pt x="37" y="0"/>
                    </a:moveTo>
                    <a:lnTo>
                      <a:pt x="110" y="0"/>
                    </a:lnTo>
                    <a:lnTo>
                      <a:pt x="146" y="358"/>
                    </a:lnTo>
                    <a:lnTo>
                      <a:pt x="73" y="526"/>
                    </a:lnTo>
                    <a:lnTo>
                      <a:pt x="0" y="35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0" name="Freeform 38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4460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4" y="281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281">
                    <a:moveTo>
                      <a:pt x="65" y="0"/>
                    </a:moveTo>
                    <a:lnTo>
                      <a:pt x="178" y="120"/>
                    </a:lnTo>
                    <a:lnTo>
                      <a:pt x="94" y="281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1" name="Freeform 39"/>
              <p:cNvSpPr>
                <a:spLocks/>
              </p:cNvSpPr>
              <p:nvPr/>
            </p:nvSpPr>
            <p:spPr bwMode="auto">
              <a:xfrm>
                <a:off x="990601" y="3754438"/>
                <a:ext cx="481013" cy="133826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303" y="843"/>
                  </a:cxn>
                  <a:cxn ang="0">
                    <a:pos x="41" y="343"/>
                  </a:cxn>
                  <a:cxn ang="0">
                    <a:pos x="84" y="281"/>
                  </a:cxn>
                  <a:cxn ang="0">
                    <a:pos x="0" y="215"/>
                  </a:cxn>
                  <a:cxn ang="0">
                    <a:pos x="81" y="25"/>
                  </a:cxn>
                  <a:cxn ang="0">
                    <a:pos x="125" y="0"/>
                  </a:cxn>
                </a:cxnLst>
                <a:rect l="0" t="0" r="r" b="b"/>
                <a:pathLst>
                  <a:path w="303" h="843">
                    <a:moveTo>
                      <a:pt x="125" y="0"/>
                    </a:moveTo>
                    <a:lnTo>
                      <a:pt x="303" y="843"/>
                    </a:lnTo>
                    <a:lnTo>
                      <a:pt x="41" y="343"/>
                    </a:lnTo>
                    <a:lnTo>
                      <a:pt x="84" y="281"/>
                    </a:lnTo>
                    <a:lnTo>
                      <a:pt x="0" y="215"/>
                    </a:lnTo>
                    <a:lnTo>
                      <a:pt x="81" y="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2" name="Freeform 40"/>
              <p:cNvSpPr>
                <a:spLocks/>
              </p:cNvSpPr>
              <p:nvPr/>
            </p:nvSpPr>
            <p:spPr bwMode="auto">
              <a:xfrm>
                <a:off x="1471613" y="3748088"/>
                <a:ext cx="527050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89" y="383"/>
                  </a:cxn>
                  <a:cxn ang="0">
                    <a:pos x="252" y="303"/>
                  </a:cxn>
                  <a:cxn ang="0">
                    <a:pos x="332" y="237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32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89" y="383"/>
                    </a:lnTo>
                    <a:lnTo>
                      <a:pt x="252" y="303"/>
                    </a:lnTo>
                    <a:lnTo>
                      <a:pt x="332" y="237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3" name="Freeform 41"/>
              <p:cNvSpPr>
                <a:spLocks/>
              </p:cNvSpPr>
              <p:nvPr/>
            </p:nvSpPr>
            <p:spPr bwMode="auto">
              <a:xfrm>
                <a:off x="1471613" y="3748088"/>
                <a:ext cx="481013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59" y="347"/>
                  </a:cxn>
                  <a:cxn ang="0">
                    <a:pos x="219" y="285"/>
                  </a:cxn>
                  <a:cxn ang="0">
                    <a:pos x="303" y="219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03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59" y="347"/>
                    </a:lnTo>
                    <a:lnTo>
                      <a:pt x="219" y="285"/>
                    </a:lnTo>
                    <a:lnTo>
                      <a:pt x="303" y="219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4" name="Freeform 42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446088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281">
                    <a:moveTo>
                      <a:pt x="110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5" name="Freeform 43"/>
              <p:cNvSpPr>
                <a:spLocks/>
              </p:cNvSpPr>
              <p:nvPr/>
            </p:nvSpPr>
            <p:spPr bwMode="auto">
              <a:xfrm>
                <a:off x="1390651" y="4124325"/>
                <a:ext cx="161925" cy="1397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9"/>
                      <a:pt x="28" y="17"/>
                      <a:pt x="2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6" name="Freeform 45"/>
              <p:cNvSpPr>
                <a:spLocks/>
              </p:cNvSpPr>
              <p:nvPr/>
            </p:nvSpPr>
            <p:spPr bwMode="auto">
              <a:xfrm>
                <a:off x="1084263" y="3684588"/>
                <a:ext cx="776288" cy="139065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9" y="321"/>
                  </a:cxn>
                  <a:cxn ang="0">
                    <a:pos x="248" y="876"/>
                  </a:cxn>
                  <a:cxn ang="0">
                    <a:pos x="463" y="321"/>
                  </a:cxn>
                  <a:cxn ang="0">
                    <a:pos x="489" y="69"/>
                  </a:cxn>
                  <a:cxn ang="0">
                    <a:pos x="387" y="0"/>
                  </a:cxn>
                  <a:cxn ang="0">
                    <a:pos x="106" y="0"/>
                  </a:cxn>
                  <a:cxn ang="0">
                    <a:pos x="0" y="69"/>
                  </a:cxn>
                </a:cxnLst>
                <a:rect l="0" t="0" r="r" b="b"/>
                <a:pathLst>
                  <a:path w="489" h="876">
                    <a:moveTo>
                      <a:pt x="0" y="69"/>
                    </a:moveTo>
                    <a:lnTo>
                      <a:pt x="29" y="321"/>
                    </a:lnTo>
                    <a:lnTo>
                      <a:pt x="248" y="876"/>
                    </a:lnTo>
                    <a:lnTo>
                      <a:pt x="463" y="321"/>
                    </a:lnTo>
                    <a:lnTo>
                      <a:pt x="489" y="69"/>
                    </a:lnTo>
                    <a:lnTo>
                      <a:pt x="387" y="0"/>
                    </a:lnTo>
                    <a:lnTo>
                      <a:pt x="10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7" name="Rectangle 46"/>
              <p:cNvSpPr>
                <a:spLocks noChangeArrowheads="1"/>
              </p:cNvSpPr>
              <p:nvPr/>
            </p:nvSpPr>
            <p:spPr bwMode="auto">
              <a:xfrm>
                <a:off x="1252538" y="3544888"/>
                <a:ext cx="439738" cy="360363"/>
              </a:xfrm>
              <a:prstGeom prst="rect">
                <a:avLst/>
              </a:prstGeom>
              <a:solidFill>
                <a:srgbClr val="F2A1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8" name="Freeform 47"/>
              <p:cNvSpPr>
                <a:spLocks/>
              </p:cNvSpPr>
              <p:nvPr/>
            </p:nvSpPr>
            <p:spPr bwMode="auto">
              <a:xfrm>
                <a:off x="927101" y="2427288"/>
                <a:ext cx="1089025" cy="1327150"/>
              </a:xfrm>
              <a:custGeom>
                <a:avLst/>
                <a:gdLst/>
                <a:ahLst/>
                <a:cxnLst>
                  <a:cxn ang="0">
                    <a:pos x="94" y="229"/>
                  </a:cxn>
                  <a:cxn ang="0">
                    <a:pos x="167" y="153"/>
                  </a:cxn>
                  <a:cxn ang="0">
                    <a:pos x="170" y="154"/>
                  </a:cxn>
                  <a:cxn ang="0">
                    <a:pos x="185" y="129"/>
                  </a:cxn>
                  <a:cxn ang="0">
                    <a:pos x="179" y="101"/>
                  </a:cxn>
                  <a:cxn ang="0">
                    <a:pos x="177" y="101"/>
                  </a:cxn>
                  <a:cxn ang="0">
                    <a:pos x="94" y="0"/>
                  </a:cxn>
                  <a:cxn ang="0">
                    <a:pos x="11" y="101"/>
                  </a:cxn>
                  <a:cxn ang="0">
                    <a:pos x="9" y="101"/>
                  </a:cxn>
                  <a:cxn ang="0">
                    <a:pos x="3" y="129"/>
                  </a:cxn>
                  <a:cxn ang="0">
                    <a:pos x="18" y="154"/>
                  </a:cxn>
                  <a:cxn ang="0">
                    <a:pos x="22" y="152"/>
                  </a:cxn>
                  <a:cxn ang="0">
                    <a:pos x="94" y="229"/>
                  </a:cxn>
                </a:cxnLst>
                <a:rect l="0" t="0" r="r" b="b"/>
                <a:pathLst>
                  <a:path w="188" h="229">
                    <a:moveTo>
                      <a:pt x="94" y="229"/>
                    </a:moveTo>
                    <a:cubicBezTo>
                      <a:pt x="124" y="229"/>
                      <a:pt x="152" y="195"/>
                      <a:pt x="167" y="153"/>
                    </a:cubicBezTo>
                    <a:cubicBezTo>
                      <a:pt x="168" y="154"/>
                      <a:pt x="169" y="154"/>
                      <a:pt x="170" y="154"/>
                    </a:cubicBezTo>
                    <a:cubicBezTo>
                      <a:pt x="176" y="155"/>
                      <a:pt x="183" y="144"/>
                      <a:pt x="185" y="129"/>
                    </a:cubicBezTo>
                    <a:cubicBezTo>
                      <a:pt x="188" y="115"/>
                      <a:pt x="185" y="102"/>
                      <a:pt x="179" y="101"/>
                    </a:cubicBezTo>
                    <a:cubicBezTo>
                      <a:pt x="178" y="101"/>
                      <a:pt x="178" y="101"/>
                      <a:pt x="177" y="101"/>
                    </a:cubicBezTo>
                    <a:cubicBezTo>
                      <a:pt x="180" y="48"/>
                      <a:pt x="159" y="0"/>
                      <a:pt x="94" y="0"/>
                    </a:cubicBezTo>
                    <a:cubicBezTo>
                      <a:pt x="30" y="0"/>
                      <a:pt x="8" y="49"/>
                      <a:pt x="11" y="101"/>
                    </a:cubicBezTo>
                    <a:cubicBezTo>
                      <a:pt x="11" y="101"/>
                      <a:pt x="10" y="101"/>
                      <a:pt x="9" y="101"/>
                    </a:cubicBezTo>
                    <a:cubicBezTo>
                      <a:pt x="3" y="102"/>
                      <a:pt x="0" y="115"/>
                      <a:pt x="3" y="129"/>
                    </a:cubicBezTo>
                    <a:cubicBezTo>
                      <a:pt x="5" y="144"/>
                      <a:pt x="12" y="155"/>
                      <a:pt x="18" y="154"/>
                    </a:cubicBezTo>
                    <a:cubicBezTo>
                      <a:pt x="20" y="154"/>
                      <a:pt x="21" y="153"/>
                      <a:pt x="22" y="152"/>
                    </a:cubicBezTo>
                    <a:cubicBezTo>
                      <a:pt x="36" y="195"/>
                      <a:pt x="64" y="229"/>
                      <a:pt x="94" y="229"/>
                    </a:cubicBezTo>
                  </a:path>
                </a:pathLst>
              </a:custGeom>
              <a:solidFill>
                <a:srgbClr val="FAC2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9" name="Freeform 48"/>
              <p:cNvSpPr>
                <a:spLocks/>
              </p:cNvSpPr>
              <p:nvPr/>
            </p:nvSpPr>
            <p:spPr bwMode="auto">
              <a:xfrm>
                <a:off x="974726" y="2427288"/>
                <a:ext cx="995363" cy="736600"/>
              </a:xfrm>
              <a:custGeom>
                <a:avLst/>
                <a:gdLst/>
                <a:ahLst/>
                <a:cxnLst>
                  <a:cxn ang="0">
                    <a:pos x="169" y="101"/>
                  </a:cxn>
                  <a:cxn ang="0">
                    <a:pos x="86" y="0"/>
                  </a:cxn>
                  <a:cxn ang="0">
                    <a:pos x="3" y="101"/>
                  </a:cxn>
                  <a:cxn ang="0">
                    <a:pos x="16" y="124"/>
                  </a:cxn>
                  <a:cxn ang="0">
                    <a:pos x="24" y="115"/>
                  </a:cxn>
                  <a:cxn ang="0">
                    <a:pos x="48" y="50"/>
                  </a:cxn>
                  <a:cxn ang="0">
                    <a:pos x="86" y="57"/>
                  </a:cxn>
                  <a:cxn ang="0">
                    <a:pos x="125" y="50"/>
                  </a:cxn>
                  <a:cxn ang="0">
                    <a:pos x="149" y="115"/>
                  </a:cxn>
                  <a:cxn ang="0">
                    <a:pos x="156" y="124"/>
                  </a:cxn>
                  <a:cxn ang="0">
                    <a:pos x="169" y="101"/>
                  </a:cxn>
                </a:cxnLst>
                <a:rect l="0" t="0" r="r" b="b"/>
                <a:pathLst>
                  <a:path w="172" h="127">
                    <a:moveTo>
                      <a:pt x="169" y="101"/>
                    </a:moveTo>
                    <a:cubicBezTo>
                      <a:pt x="172" y="48"/>
                      <a:pt x="151" y="0"/>
                      <a:pt x="86" y="0"/>
                    </a:cubicBezTo>
                    <a:cubicBezTo>
                      <a:pt x="22" y="0"/>
                      <a:pt x="0" y="49"/>
                      <a:pt x="3" y="101"/>
                    </a:cubicBezTo>
                    <a:cubicBezTo>
                      <a:pt x="8" y="102"/>
                      <a:pt x="14" y="112"/>
                      <a:pt x="16" y="124"/>
                    </a:cubicBezTo>
                    <a:cubicBezTo>
                      <a:pt x="20" y="127"/>
                      <a:pt x="24" y="125"/>
                      <a:pt x="24" y="115"/>
                    </a:cubicBezTo>
                    <a:cubicBezTo>
                      <a:pt x="24" y="84"/>
                      <a:pt x="27" y="56"/>
                      <a:pt x="48" y="50"/>
                    </a:cubicBezTo>
                    <a:cubicBezTo>
                      <a:pt x="67" y="43"/>
                      <a:pt x="71" y="57"/>
                      <a:pt x="86" y="57"/>
                    </a:cubicBezTo>
                    <a:cubicBezTo>
                      <a:pt x="101" y="57"/>
                      <a:pt x="106" y="44"/>
                      <a:pt x="125" y="50"/>
                    </a:cubicBezTo>
                    <a:cubicBezTo>
                      <a:pt x="144" y="55"/>
                      <a:pt x="149" y="84"/>
                      <a:pt x="149" y="115"/>
                    </a:cubicBezTo>
                    <a:cubicBezTo>
                      <a:pt x="149" y="125"/>
                      <a:pt x="152" y="127"/>
                      <a:pt x="156" y="124"/>
                    </a:cubicBezTo>
                    <a:cubicBezTo>
                      <a:pt x="158" y="111"/>
                      <a:pt x="164" y="101"/>
                      <a:pt x="169" y="101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0" name="Freeform 49"/>
              <p:cNvSpPr>
                <a:spLocks/>
              </p:cNvSpPr>
              <p:nvPr/>
            </p:nvSpPr>
            <p:spPr bwMode="auto">
              <a:xfrm>
                <a:off x="1390651" y="387508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5"/>
                  </a:cxn>
                  <a:cxn ang="0">
                    <a:pos x="51" y="0"/>
                  </a:cxn>
                  <a:cxn ang="0">
                    <a:pos x="0" y="125"/>
                  </a:cxn>
                  <a:cxn ang="0">
                    <a:pos x="19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5"/>
                    </a:lnTo>
                    <a:lnTo>
                      <a:pt x="51" y="0"/>
                    </a:lnTo>
                    <a:lnTo>
                      <a:pt x="0" y="125"/>
                    </a:lnTo>
                    <a:lnTo>
                      <a:pt x="19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1" name="Freeform 50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52705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8" y="332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332">
                    <a:moveTo>
                      <a:pt x="66" y="0"/>
                    </a:moveTo>
                    <a:lnTo>
                      <a:pt x="204" y="120"/>
                    </a:lnTo>
                    <a:lnTo>
                      <a:pt x="128" y="332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2" name="Freeform 51"/>
              <p:cNvSpPr>
                <a:spLocks/>
              </p:cNvSpPr>
              <p:nvPr/>
            </p:nvSpPr>
            <p:spPr bwMode="auto">
              <a:xfrm>
                <a:off x="944563" y="3754438"/>
                <a:ext cx="527050" cy="132556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332" y="835"/>
                  </a:cxn>
                  <a:cxn ang="0">
                    <a:pos x="44" y="376"/>
                  </a:cxn>
                  <a:cxn ang="0">
                    <a:pos x="84" y="295"/>
                  </a:cxn>
                  <a:cxn ang="0">
                    <a:pos x="0" y="230"/>
                  </a:cxn>
                  <a:cxn ang="0">
                    <a:pos x="88" y="25"/>
                  </a:cxn>
                  <a:cxn ang="0">
                    <a:pos x="128" y="0"/>
                  </a:cxn>
                </a:cxnLst>
                <a:rect l="0" t="0" r="r" b="b"/>
                <a:pathLst>
                  <a:path w="332" h="835">
                    <a:moveTo>
                      <a:pt x="128" y="0"/>
                    </a:moveTo>
                    <a:lnTo>
                      <a:pt x="332" y="835"/>
                    </a:lnTo>
                    <a:lnTo>
                      <a:pt x="44" y="376"/>
                    </a:lnTo>
                    <a:lnTo>
                      <a:pt x="84" y="295"/>
                    </a:lnTo>
                    <a:lnTo>
                      <a:pt x="0" y="230"/>
                    </a:lnTo>
                    <a:lnTo>
                      <a:pt x="88" y="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3" name="Freeform 52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52705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332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332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332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4" name="Freeform 53"/>
              <p:cNvSpPr>
                <a:spLocks/>
              </p:cNvSpPr>
              <p:nvPr/>
            </p:nvSpPr>
            <p:spPr bwMode="auto">
              <a:xfrm>
                <a:off x="1362076" y="4252913"/>
                <a:ext cx="225425" cy="8270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6" y="0"/>
                  </a:cxn>
                  <a:cxn ang="0">
                    <a:pos x="142" y="354"/>
                  </a:cxn>
                  <a:cxn ang="0">
                    <a:pos x="69" y="521"/>
                  </a:cxn>
                  <a:cxn ang="0">
                    <a:pos x="0" y="354"/>
                  </a:cxn>
                  <a:cxn ang="0">
                    <a:pos x="37" y="0"/>
                  </a:cxn>
                </a:cxnLst>
                <a:rect l="0" t="0" r="r" b="b"/>
                <a:pathLst>
                  <a:path w="142" h="521">
                    <a:moveTo>
                      <a:pt x="37" y="0"/>
                    </a:moveTo>
                    <a:lnTo>
                      <a:pt x="106" y="0"/>
                    </a:lnTo>
                    <a:lnTo>
                      <a:pt x="142" y="354"/>
                    </a:lnTo>
                    <a:lnTo>
                      <a:pt x="69" y="521"/>
                    </a:lnTo>
                    <a:lnTo>
                      <a:pt x="0" y="35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5" name="Freeform 54"/>
              <p:cNvSpPr>
                <a:spLocks/>
              </p:cNvSpPr>
              <p:nvPr/>
            </p:nvSpPr>
            <p:spPr bwMode="auto">
              <a:xfrm>
                <a:off x="957263" y="2374900"/>
                <a:ext cx="850900" cy="649288"/>
              </a:xfrm>
              <a:custGeom>
                <a:avLst/>
                <a:gdLst/>
                <a:ahLst/>
                <a:cxnLst>
                  <a:cxn ang="0">
                    <a:pos x="147" y="43"/>
                  </a:cxn>
                  <a:cxn ang="0">
                    <a:pos x="28" y="110"/>
                  </a:cxn>
                  <a:cxn ang="0">
                    <a:pos x="147" y="43"/>
                  </a:cxn>
                </a:cxnLst>
                <a:rect l="0" t="0" r="r" b="b"/>
                <a:pathLst>
                  <a:path w="147" h="112">
                    <a:moveTo>
                      <a:pt x="147" y="43"/>
                    </a:moveTo>
                    <a:cubicBezTo>
                      <a:pt x="139" y="60"/>
                      <a:pt x="55" y="107"/>
                      <a:pt x="28" y="110"/>
                    </a:cubicBezTo>
                    <a:cubicBezTo>
                      <a:pt x="0" y="112"/>
                      <a:pt x="26" y="0"/>
                      <a:pt x="147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6" name="Freeform 55"/>
              <p:cNvSpPr>
                <a:spLocks/>
              </p:cNvSpPr>
              <p:nvPr/>
            </p:nvSpPr>
            <p:spPr bwMode="auto">
              <a:xfrm>
                <a:off x="1576388" y="2374900"/>
                <a:ext cx="371475" cy="64928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52" y="110"/>
                  </a:cxn>
                  <a:cxn ang="0">
                    <a:pos x="0" y="43"/>
                  </a:cxn>
                </a:cxnLst>
                <a:rect l="0" t="0" r="r" b="b"/>
                <a:pathLst>
                  <a:path w="64" h="112">
                    <a:moveTo>
                      <a:pt x="0" y="43"/>
                    </a:moveTo>
                    <a:cubicBezTo>
                      <a:pt x="4" y="60"/>
                      <a:pt x="40" y="107"/>
                      <a:pt x="52" y="110"/>
                    </a:cubicBezTo>
                    <a:cubicBezTo>
                      <a:pt x="64" y="112"/>
                      <a:pt x="53" y="0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7" name="Freeform 56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4460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4" y="281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281">
                    <a:moveTo>
                      <a:pt x="66" y="0"/>
                    </a:moveTo>
                    <a:lnTo>
                      <a:pt x="204" y="120"/>
                    </a:lnTo>
                    <a:lnTo>
                      <a:pt x="124" y="281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8" name="Freeform 57"/>
              <p:cNvSpPr>
                <a:spLocks/>
              </p:cNvSpPr>
              <p:nvPr/>
            </p:nvSpPr>
            <p:spPr bwMode="auto">
              <a:xfrm>
                <a:off x="996951" y="3754438"/>
                <a:ext cx="474663" cy="132556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299" y="835"/>
                  </a:cxn>
                  <a:cxn ang="0">
                    <a:pos x="40" y="339"/>
                  </a:cxn>
                  <a:cxn ang="0">
                    <a:pos x="84" y="277"/>
                  </a:cxn>
                  <a:cxn ang="0">
                    <a:pos x="0" y="211"/>
                  </a:cxn>
                  <a:cxn ang="0">
                    <a:pos x="55" y="25"/>
                  </a:cxn>
                  <a:cxn ang="0">
                    <a:pos x="95" y="0"/>
                  </a:cxn>
                </a:cxnLst>
                <a:rect l="0" t="0" r="r" b="b"/>
                <a:pathLst>
                  <a:path w="299" h="835">
                    <a:moveTo>
                      <a:pt x="95" y="0"/>
                    </a:moveTo>
                    <a:lnTo>
                      <a:pt x="299" y="835"/>
                    </a:lnTo>
                    <a:lnTo>
                      <a:pt x="40" y="339"/>
                    </a:lnTo>
                    <a:lnTo>
                      <a:pt x="84" y="277"/>
                    </a:lnTo>
                    <a:lnTo>
                      <a:pt x="0" y="211"/>
                    </a:lnTo>
                    <a:lnTo>
                      <a:pt x="55" y="2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9" name="Freeform 58"/>
              <p:cNvSpPr>
                <a:spLocks/>
              </p:cNvSpPr>
              <p:nvPr/>
            </p:nvSpPr>
            <p:spPr bwMode="auto">
              <a:xfrm>
                <a:off x="1471613" y="3754438"/>
                <a:ext cx="533400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92" y="376"/>
                  </a:cxn>
                  <a:cxn ang="0">
                    <a:pos x="252" y="295"/>
                  </a:cxn>
                  <a:cxn ang="0">
                    <a:pos x="336" y="230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36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92" y="376"/>
                    </a:lnTo>
                    <a:lnTo>
                      <a:pt x="252" y="295"/>
                    </a:lnTo>
                    <a:lnTo>
                      <a:pt x="336" y="230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0" name="Freeform 59"/>
              <p:cNvSpPr>
                <a:spLocks/>
              </p:cNvSpPr>
              <p:nvPr/>
            </p:nvSpPr>
            <p:spPr bwMode="auto">
              <a:xfrm>
                <a:off x="1471613" y="3754438"/>
                <a:ext cx="481013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63" y="339"/>
                  </a:cxn>
                  <a:cxn ang="0">
                    <a:pos x="219" y="277"/>
                  </a:cxn>
                  <a:cxn ang="0">
                    <a:pos x="303" y="211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03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63" y="339"/>
                    </a:lnTo>
                    <a:lnTo>
                      <a:pt x="219" y="277"/>
                    </a:lnTo>
                    <a:lnTo>
                      <a:pt x="303" y="211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1" name="Freeform 60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4460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281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2" name="Freeform 61"/>
              <p:cNvSpPr>
                <a:spLocks/>
              </p:cNvSpPr>
              <p:nvPr/>
            </p:nvSpPr>
            <p:spPr bwMode="auto">
              <a:xfrm>
                <a:off x="1397001" y="4119563"/>
                <a:ext cx="161925" cy="1381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3" y="0"/>
                  </a:cxn>
                  <a:cxn ang="0">
                    <a:pos x="23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8" y="9"/>
                      <a:pt x="27" y="17"/>
                      <a:pt x="2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53" name="Group 355"/>
          <p:cNvGrpSpPr/>
          <p:nvPr/>
        </p:nvGrpSpPr>
        <p:grpSpPr>
          <a:xfrm>
            <a:off x="256126" y="4270379"/>
            <a:ext cx="2577495" cy="1222375"/>
            <a:chOff x="192088" y="4270375"/>
            <a:chExt cx="2532063" cy="1222375"/>
          </a:xfrm>
        </p:grpSpPr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92088" y="4270375"/>
              <a:ext cx="2532063" cy="1076325"/>
            </a:xfrm>
            <a:custGeom>
              <a:avLst/>
              <a:gdLst/>
              <a:ahLst/>
              <a:cxnLst>
                <a:cxn ang="0">
                  <a:pos x="1551" y="678"/>
                </a:cxn>
                <a:cxn ang="0">
                  <a:pos x="1595" y="14"/>
                </a:cxn>
                <a:cxn ang="0">
                  <a:pos x="0" y="0"/>
                </a:cxn>
                <a:cxn ang="0">
                  <a:pos x="47" y="667"/>
                </a:cxn>
                <a:cxn ang="0">
                  <a:pos x="1551" y="678"/>
                </a:cxn>
              </a:cxnLst>
              <a:rect l="0" t="0" r="r" b="b"/>
              <a:pathLst>
                <a:path w="1595" h="678">
                  <a:moveTo>
                    <a:pt x="1551" y="678"/>
                  </a:moveTo>
                  <a:lnTo>
                    <a:pt x="1595" y="14"/>
                  </a:lnTo>
                  <a:lnTo>
                    <a:pt x="0" y="0"/>
                  </a:lnTo>
                  <a:lnTo>
                    <a:pt x="47" y="667"/>
                  </a:lnTo>
                  <a:lnTo>
                    <a:pt x="1551" y="678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34"/>
            <p:cNvSpPr>
              <a:spLocks/>
            </p:cNvSpPr>
            <p:nvPr/>
          </p:nvSpPr>
          <p:spPr bwMode="auto">
            <a:xfrm>
              <a:off x="192088" y="5324475"/>
              <a:ext cx="2532063" cy="168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8" y="29"/>
                </a:cxn>
                <a:cxn ang="0">
                  <a:pos x="429" y="29"/>
                </a:cxn>
                <a:cxn ang="0">
                  <a:pos x="437" y="21"/>
                </a:cxn>
                <a:cxn ang="0">
                  <a:pos x="437" y="8"/>
                </a:cxn>
                <a:cxn ang="0">
                  <a:pos x="429" y="0"/>
                </a:cxn>
                <a:cxn ang="0">
                  <a:pos x="8" y="0"/>
                </a:cxn>
              </a:cxnLst>
              <a:rect l="0" t="0" r="r" b="b"/>
              <a:pathLst>
                <a:path w="437" h="29">
                  <a:moveTo>
                    <a:pt x="8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9"/>
                    <a:pt x="8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9"/>
                    <a:pt x="437" y="29"/>
                    <a:pt x="437" y="21"/>
                  </a:cubicBezTo>
                  <a:cubicBezTo>
                    <a:pt x="437" y="8"/>
                    <a:pt x="437" y="8"/>
                    <a:pt x="437" y="8"/>
                  </a:cubicBezTo>
                  <a:cubicBezTo>
                    <a:pt x="437" y="8"/>
                    <a:pt x="437" y="0"/>
                    <a:pt x="42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56" name="Subtitle 2"/>
          <p:cNvSpPr txBox="1">
            <a:spLocks/>
          </p:cNvSpPr>
          <p:nvPr/>
        </p:nvSpPr>
        <p:spPr>
          <a:xfrm>
            <a:off x="2459010" y="4401243"/>
            <a:ext cx="6828419" cy="73972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TW" altLang="en-US" sz="4000" b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決議：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 22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票過半數通過。</a:t>
            </a:r>
            <a:endParaRPr kumimoji="1" lang="zh-CN" altLang="en-US" sz="400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3476281" y="567804"/>
            <a:ext cx="8379022" cy="1954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latin typeface="微软雅黑"/>
                <a:ea typeface="微软雅黑"/>
                <a:cs typeface="微软雅黑"/>
                <a:hlinkClick r:id="rId3" action="ppaction://hlinkfile"/>
              </a:rPr>
              <a:t>提案</a:t>
            </a:r>
            <a:r>
              <a:rPr kumimoji="1" lang="zh-TW" altLang="en-US" sz="2800" b="1" dirty="0">
                <a:latin typeface="微软雅黑"/>
                <a:ea typeface="微软雅黑"/>
                <a:cs typeface="微软雅黑"/>
              </a:rPr>
              <a:t>三：</a:t>
            </a:r>
            <a:r>
              <a:rPr lang="zh-TW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葫蘆國小性別平等教育實施規定、葫蘆國小性別平等教育委員會設置要點、葫蘆國小校園性別事件防治規定 三項</a:t>
            </a:r>
            <a:r>
              <a:rPr lang="en-US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113(</a:t>
            </a:r>
            <a:r>
              <a:rPr lang="zh-TW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修正草案</a:t>
            </a:r>
            <a:r>
              <a:rPr lang="en-US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)</a:t>
            </a:r>
            <a:r>
              <a:rPr lang="zh-TW" altLang="en-US" sz="2800" b="1" dirty="0">
                <a:solidFill>
                  <a:srgbClr val="9933FF"/>
                </a:solidFill>
                <a:latin typeface="+mn-ea"/>
              </a:rPr>
              <a:t>。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hlinkClick r:id="rId4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三</a:t>
            </a:r>
            <a:r>
              <a:rPr lang="en-US" altLang="zh-TW" sz="2800" b="1" dirty="0">
                <a:solidFill>
                  <a:srgbClr val="FF0000"/>
                </a:solidFill>
              </a:rPr>
              <a:t>) (</a:t>
            </a:r>
            <a:r>
              <a:rPr lang="zh-TW" altLang="en-US" sz="2800" b="1" dirty="0">
                <a:solidFill>
                  <a:srgbClr val="FF0000"/>
                </a:solidFill>
                <a:hlinkClick r:id="rId5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四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zh-TW" sz="2800" b="1" dirty="0">
                <a:solidFill>
                  <a:srgbClr val="FF0000"/>
                </a:solidFill>
              </a:rPr>
              <a:t> (</a:t>
            </a:r>
            <a:r>
              <a:rPr lang="zh-TW" altLang="en-US" sz="2800" b="1" dirty="0">
                <a:solidFill>
                  <a:srgbClr val="FF0000"/>
                </a:solidFill>
                <a:hlinkClick r:id="rId6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五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kumimoji="1" lang="zh-CN" altLang="en-US" sz="2800" b="1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3494558" y="2600466"/>
            <a:ext cx="8179850" cy="189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提案人：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</a:rPr>
              <a:t>學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務處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endParaRPr kumimoji="1" lang="en-US" altLang="zh-TW" sz="28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說明：如提案單</a:t>
            </a:r>
            <a:endParaRPr kumimoji="1" lang="en-US" altLang="zh-TW" sz="28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endParaRPr kumimoji="1" lang="zh-TW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2" name="AutoShape 11"/>
          <p:cNvSpPr>
            <a:spLocks/>
          </p:cNvSpPr>
          <p:nvPr/>
        </p:nvSpPr>
        <p:spPr bwMode="auto">
          <a:xfrm>
            <a:off x="1554795" y="1032272"/>
            <a:ext cx="1311275" cy="1140619"/>
          </a:xfrm>
          <a:custGeom>
            <a:avLst/>
            <a:gdLst>
              <a:gd name="T0" fmla="*/ 1311275 w 21600"/>
              <a:gd name="T1" fmla="*/ 1140619 h 21600"/>
              <a:gd name="T2" fmla="*/ 1311275 w 21600"/>
              <a:gd name="T3" fmla="*/ 1140619 h 21600"/>
              <a:gd name="T4" fmla="*/ 1311275 w 21600"/>
              <a:gd name="T5" fmla="*/ 1140619 h 21600"/>
              <a:gd name="T6" fmla="*/ 1311275 w 21600"/>
              <a:gd name="T7" fmla="*/ 11406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600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9628" y="3117"/>
                </a:lnTo>
                <a:lnTo>
                  <a:pt x="19628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1971" y="5406"/>
                </a:moveTo>
                <a:lnTo>
                  <a:pt x="19628" y="5406"/>
                </a:lnTo>
                <a:lnTo>
                  <a:pt x="19628" y="6059"/>
                </a:lnTo>
                <a:lnTo>
                  <a:pt x="1971" y="6059"/>
                </a:lnTo>
                <a:lnTo>
                  <a:pt x="1971" y="5406"/>
                </a:lnTo>
                <a:close/>
                <a:moveTo>
                  <a:pt x="1971" y="7776"/>
                </a:moveTo>
                <a:lnTo>
                  <a:pt x="19628" y="7776"/>
                </a:lnTo>
                <a:lnTo>
                  <a:pt x="19628" y="8429"/>
                </a:lnTo>
                <a:lnTo>
                  <a:pt x="1971" y="8429"/>
                </a:lnTo>
                <a:lnTo>
                  <a:pt x="1971" y="7776"/>
                </a:lnTo>
                <a:close/>
                <a:moveTo>
                  <a:pt x="1971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1971" y="10800"/>
                </a:lnTo>
                <a:lnTo>
                  <a:pt x="1971" y="10143"/>
                </a:lnTo>
                <a:close/>
              </a:path>
            </a:pathLst>
          </a:custGeom>
          <a:solidFill>
            <a:srgbClr val="4BC9D0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9" y="-51566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486400"/>
            <a:ext cx="12192000" cy="1380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2687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54721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355859" y="4460875"/>
            <a:ext cx="985751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903826" y="2420942"/>
            <a:ext cx="985751" cy="968375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16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9965" y="4869985"/>
            <a:ext cx="1639833" cy="19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" name="Group 354"/>
          <p:cNvGrpSpPr/>
          <p:nvPr/>
        </p:nvGrpSpPr>
        <p:grpSpPr>
          <a:xfrm>
            <a:off x="588437" y="2374900"/>
            <a:ext cx="2116939" cy="3111501"/>
            <a:chOff x="441326" y="2374900"/>
            <a:chExt cx="2079625" cy="3111501"/>
          </a:xfrm>
        </p:grpSpPr>
        <p:sp>
          <p:nvSpPr>
            <p:cNvPr id="318" name="Oval 11"/>
            <p:cNvSpPr>
              <a:spLocks noChangeArrowheads="1"/>
            </p:cNvSpPr>
            <p:nvPr/>
          </p:nvSpPr>
          <p:spPr bwMode="auto">
            <a:xfrm>
              <a:off x="677863" y="4460875"/>
              <a:ext cx="968375" cy="966788"/>
            </a:xfrm>
            <a:prstGeom prst="ellipse">
              <a:avLst/>
            </a:prstGeom>
            <a:solidFill>
              <a:srgbClr val="F2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28"/>
            <p:cNvSpPr>
              <a:spLocks/>
            </p:cNvSpPr>
            <p:nvPr/>
          </p:nvSpPr>
          <p:spPr bwMode="auto">
            <a:xfrm>
              <a:off x="1797051" y="3870325"/>
              <a:ext cx="723900" cy="15811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5" y="30"/>
                </a:cxn>
                <a:cxn ang="0">
                  <a:pos x="123" y="230"/>
                </a:cxn>
                <a:cxn ang="0">
                  <a:pos x="97" y="259"/>
                </a:cxn>
                <a:cxn ang="0">
                  <a:pos x="23" y="273"/>
                </a:cxn>
                <a:cxn ang="0">
                  <a:pos x="0" y="30"/>
                </a:cxn>
                <a:cxn ang="0">
                  <a:pos x="0" y="29"/>
                </a:cxn>
              </a:cxnLst>
              <a:rect l="0" t="0" r="r" b="b"/>
              <a:pathLst>
                <a:path w="125" h="273">
                  <a:moveTo>
                    <a:pt x="0" y="29"/>
                  </a:moveTo>
                  <a:cubicBezTo>
                    <a:pt x="37" y="21"/>
                    <a:pt x="88" y="0"/>
                    <a:pt x="95" y="30"/>
                  </a:cubicBezTo>
                  <a:cubicBezTo>
                    <a:pt x="103" y="65"/>
                    <a:pt x="113" y="149"/>
                    <a:pt x="123" y="230"/>
                  </a:cubicBezTo>
                  <a:cubicBezTo>
                    <a:pt x="125" y="248"/>
                    <a:pt x="103" y="257"/>
                    <a:pt x="97" y="259"/>
                  </a:cubicBezTo>
                  <a:cubicBezTo>
                    <a:pt x="72" y="266"/>
                    <a:pt x="50" y="269"/>
                    <a:pt x="23" y="27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29"/>
            <p:cNvSpPr>
              <a:spLocks/>
            </p:cNvSpPr>
            <p:nvPr/>
          </p:nvSpPr>
          <p:spPr bwMode="auto">
            <a:xfrm>
              <a:off x="441326" y="3824288"/>
              <a:ext cx="706438" cy="1627188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31" y="37"/>
                </a:cxn>
                <a:cxn ang="0">
                  <a:pos x="3" y="237"/>
                </a:cxn>
                <a:cxn ang="0">
                  <a:pos x="28" y="268"/>
                </a:cxn>
                <a:cxn ang="0">
                  <a:pos x="100" y="281"/>
                </a:cxn>
                <a:cxn ang="0">
                  <a:pos x="122" y="38"/>
                </a:cxn>
                <a:cxn ang="0">
                  <a:pos x="122" y="37"/>
                </a:cxn>
              </a:cxnLst>
              <a:rect l="0" t="0" r="r" b="b"/>
              <a:pathLst>
                <a:path w="122" h="281">
                  <a:moveTo>
                    <a:pt x="122" y="37"/>
                  </a:moveTo>
                  <a:cubicBezTo>
                    <a:pt x="76" y="26"/>
                    <a:pt x="39" y="0"/>
                    <a:pt x="31" y="37"/>
                  </a:cubicBezTo>
                  <a:cubicBezTo>
                    <a:pt x="22" y="75"/>
                    <a:pt x="13" y="159"/>
                    <a:pt x="3" y="237"/>
                  </a:cubicBezTo>
                  <a:cubicBezTo>
                    <a:pt x="0" y="257"/>
                    <a:pt x="21" y="266"/>
                    <a:pt x="28" y="268"/>
                  </a:cubicBezTo>
                  <a:cubicBezTo>
                    <a:pt x="52" y="274"/>
                    <a:pt x="73" y="277"/>
                    <a:pt x="100" y="281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7"/>
                    <a:pt x="122" y="37"/>
                    <a:pt x="122" y="37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0"/>
            <p:cNvSpPr>
              <a:spLocks/>
            </p:cNvSpPr>
            <p:nvPr/>
          </p:nvSpPr>
          <p:spPr bwMode="auto">
            <a:xfrm>
              <a:off x="620713" y="3690938"/>
              <a:ext cx="1720850" cy="1795463"/>
            </a:xfrm>
            <a:custGeom>
              <a:avLst/>
              <a:gdLst/>
              <a:ahLst/>
              <a:cxnLst>
                <a:cxn ang="0">
                  <a:pos x="32" y="298"/>
                </a:cxn>
                <a:cxn ang="0">
                  <a:pos x="0" y="58"/>
                </a:cxn>
                <a:cxn ang="0">
                  <a:pos x="116" y="0"/>
                </a:cxn>
                <a:cxn ang="0">
                  <a:pos x="147" y="12"/>
                </a:cxn>
                <a:cxn ang="0">
                  <a:pos x="177" y="0"/>
                </a:cxn>
                <a:cxn ang="0">
                  <a:pos x="297" y="57"/>
                </a:cxn>
                <a:cxn ang="0">
                  <a:pos x="262" y="298"/>
                </a:cxn>
                <a:cxn ang="0">
                  <a:pos x="32" y="298"/>
                </a:cxn>
              </a:cxnLst>
              <a:rect l="0" t="0" r="r" b="b"/>
              <a:pathLst>
                <a:path w="297" h="310">
                  <a:moveTo>
                    <a:pt x="32" y="298"/>
                  </a:moveTo>
                  <a:cubicBezTo>
                    <a:pt x="45" y="262"/>
                    <a:pt x="16" y="90"/>
                    <a:pt x="0" y="58"/>
                  </a:cubicBezTo>
                  <a:cubicBezTo>
                    <a:pt x="9" y="26"/>
                    <a:pt x="94" y="19"/>
                    <a:pt x="116" y="0"/>
                  </a:cubicBezTo>
                  <a:cubicBezTo>
                    <a:pt x="127" y="10"/>
                    <a:pt x="134" y="12"/>
                    <a:pt x="147" y="12"/>
                  </a:cubicBezTo>
                  <a:cubicBezTo>
                    <a:pt x="159" y="12"/>
                    <a:pt x="167" y="10"/>
                    <a:pt x="177" y="0"/>
                  </a:cubicBezTo>
                  <a:cubicBezTo>
                    <a:pt x="194" y="14"/>
                    <a:pt x="282" y="24"/>
                    <a:pt x="297" y="57"/>
                  </a:cubicBezTo>
                  <a:cubicBezTo>
                    <a:pt x="280" y="93"/>
                    <a:pt x="248" y="265"/>
                    <a:pt x="262" y="298"/>
                  </a:cubicBezTo>
                  <a:cubicBezTo>
                    <a:pt x="205" y="309"/>
                    <a:pt x="91" y="310"/>
                    <a:pt x="32" y="298"/>
                  </a:cubicBezTo>
                </a:path>
              </a:pathLst>
            </a:custGeom>
            <a:solidFill>
              <a:srgbClr val="83B7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22" name="Group 352"/>
            <p:cNvGrpSpPr/>
            <p:nvPr/>
          </p:nvGrpSpPr>
          <p:grpSpPr>
            <a:xfrm>
              <a:off x="927101" y="2374900"/>
              <a:ext cx="1089025" cy="2717801"/>
              <a:chOff x="927101" y="2374900"/>
              <a:chExt cx="1089025" cy="2717801"/>
            </a:xfrm>
          </p:grpSpPr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1123951" y="3690938"/>
                <a:ext cx="695325" cy="1395413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321"/>
                  </a:cxn>
                  <a:cxn ang="0">
                    <a:pos x="219" y="879"/>
                  </a:cxn>
                  <a:cxn ang="0">
                    <a:pos x="438" y="321"/>
                  </a:cxn>
                  <a:cxn ang="0">
                    <a:pos x="424" y="51"/>
                  </a:cxn>
                  <a:cxn ang="0">
                    <a:pos x="329" y="0"/>
                  </a:cxn>
                  <a:cxn ang="0">
                    <a:pos x="106" y="0"/>
                  </a:cxn>
                  <a:cxn ang="0">
                    <a:pos x="8" y="58"/>
                  </a:cxn>
                </a:cxnLst>
                <a:rect l="0" t="0" r="r" b="b"/>
                <a:pathLst>
                  <a:path w="438" h="879">
                    <a:moveTo>
                      <a:pt x="8" y="58"/>
                    </a:moveTo>
                    <a:lnTo>
                      <a:pt x="0" y="321"/>
                    </a:lnTo>
                    <a:lnTo>
                      <a:pt x="219" y="879"/>
                    </a:lnTo>
                    <a:lnTo>
                      <a:pt x="438" y="321"/>
                    </a:lnTo>
                    <a:lnTo>
                      <a:pt x="424" y="51"/>
                    </a:lnTo>
                    <a:lnTo>
                      <a:pt x="329" y="0"/>
                    </a:lnTo>
                    <a:lnTo>
                      <a:pt x="106" y="0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4" name="Rectangle 32"/>
              <p:cNvSpPr>
                <a:spLocks noChangeArrowheads="1"/>
              </p:cNvSpPr>
              <p:nvPr/>
            </p:nvSpPr>
            <p:spPr bwMode="auto">
              <a:xfrm>
                <a:off x="1292226" y="3544888"/>
                <a:ext cx="347663" cy="365125"/>
              </a:xfrm>
              <a:prstGeom prst="rect">
                <a:avLst/>
              </a:prstGeom>
              <a:solidFill>
                <a:srgbClr val="EDB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1390651" y="388143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4"/>
                  </a:cxn>
                  <a:cxn ang="0">
                    <a:pos x="51" y="0"/>
                  </a:cxn>
                  <a:cxn ang="0">
                    <a:pos x="0" y="124"/>
                  </a:cxn>
                  <a:cxn ang="0">
                    <a:pos x="15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4"/>
                    </a:lnTo>
                    <a:lnTo>
                      <a:pt x="51" y="0"/>
                    </a:lnTo>
                    <a:lnTo>
                      <a:pt x="0" y="124"/>
                    </a:lnTo>
                    <a:lnTo>
                      <a:pt x="15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52705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8" y="332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332">
                    <a:moveTo>
                      <a:pt x="65" y="0"/>
                    </a:moveTo>
                    <a:lnTo>
                      <a:pt x="178" y="120"/>
                    </a:lnTo>
                    <a:lnTo>
                      <a:pt x="98" y="332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7" name="Freeform 35"/>
              <p:cNvSpPr>
                <a:spLocks/>
              </p:cNvSpPr>
              <p:nvPr/>
            </p:nvSpPr>
            <p:spPr bwMode="auto">
              <a:xfrm>
                <a:off x="939801" y="3754438"/>
                <a:ext cx="531813" cy="1338263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335" y="843"/>
                  </a:cxn>
                  <a:cxn ang="0">
                    <a:pos x="43" y="379"/>
                  </a:cxn>
                  <a:cxn ang="0">
                    <a:pos x="80" y="299"/>
                  </a:cxn>
                  <a:cxn ang="0">
                    <a:pos x="0" y="233"/>
                  </a:cxn>
                  <a:cxn ang="0">
                    <a:pos x="113" y="25"/>
                  </a:cxn>
                  <a:cxn ang="0">
                    <a:pos x="157" y="0"/>
                  </a:cxn>
                </a:cxnLst>
                <a:rect l="0" t="0" r="r" b="b"/>
                <a:pathLst>
                  <a:path w="335" h="843">
                    <a:moveTo>
                      <a:pt x="157" y="0"/>
                    </a:moveTo>
                    <a:lnTo>
                      <a:pt x="335" y="843"/>
                    </a:lnTo>
                    <a:lnTo>
                      <a:pt x="43" y="379"/>
                    </a:lnTo>
                    <a:lnTo>
                      <a:pt x="80" y="299"/>
                    </a:lnTo>
                    <a:lnTo>
                      <a:pt x="0" y="233"/>
                    </a:lnTo>
                    <a:lnTo>
                      <a:pt x="113" y="25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8" name="Freeform 36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52705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77" y="332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332">
                    <a:moveTo>
                      <a:pt x="110" y="0"/>
                    </a:moveTo>
                    <a:lnTo>
                      <a:pt x="0" y="120"/>
                    </a:lnTo>
                    <a:lnTo>
                      <a:pt x="77" y="332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9" name="Freeform 37"/>
              <p:cNvSpPr>
                <a:spLocks/>
              </p:cNvSpPr>
              <p:nvPr/>
            </p:nvSpPr>
            <p:spPr bwMode="auto">
              <a:xfrm>
                <a:off x="1355726" y="4257675"/>
                <a:ext cx="231775" cy="8350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10" y="0"/>
                  </a:cxn>
                  <a:cxn ang="0">
                    <a:pos x="146" y="358"/>
                  </a:cxn>
                  <a:cxn ang="0">
                    <a:pos x="73" y="526"/>
                  </a:cxn>
                  <a:cxn ang="0">
                    <a:pos x="0" y="358"/>
                  </a:cxn>
                  <a:cxn ang="0">
                    <a:pos x="37" y="0"/>
                  </a:cxn>
                </a:cxnLst>
                <a:rect l="0" t="0" r="r" b="b"/>
                <a:pathLst>
                  <a:path w="146" h="526">
                    <a:moveTo>
                      <a:pt x="37" y="0"/>
                    </a:moveTo>
                    <a:lnTo>
                      <a:pt x="110" y="0"/>
                    </a:lnTo>
                    <a:lnTo>
                      <a:pt x="146" y="358"/>
                    </a:lnTo>
                    <a:lnTo>
                      <a:pt x="73" y="526"/>
                    </a:lnTo>
                    <a:lnTo>
                      <a:pt x="0" y="35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0" name="Freeform 38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4460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4" y="281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281">
                    <a:moveTo>
                      <a:pt x="65" y="0"/>
                    </a:moveTo>
                    <a:lnTo>
                      <a:pt x="178" y="120"/>
                    </a:lnTo>
                    <a:lnTo>
                      <a:pt x="94" y="281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1" name="Freeform 39"/>
              <p:cNvSpPr>
                <a:spLocks/>
              </p:cNvSpPr>
              <p:nvPr/>
            </p:nvSpPr>
            <p:spPr bwMode="auto">
              <a:xfrm>
                <a:off x="990601" y="3754438"/>
                <a:ext cx="481013" cy="133826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303" y="843"/>
                  </a:cxn>
                  <a:cxn ang="0">
                    <a:pos x="41" y="343"/>
                  </a:cxn>
                  <a:cxn ang="0">
                    <a:pos x="84" y="281"/>
                  </a:cxn>
                  <a:cxn ang="0">
                    <a:pos x="0" y="215"/>
                  </a:cxn>
                  <a:cxn ang="0">
                    <a:pos x="81" y="25"/>
                  </a:cxn>
                  <a:cxn ang="0">
                    <a:pos x="125" y="0"/>
                  </a:cxn>
                </a:cxnLst>
                <a:rect l="0" t="0" r="r" b="b"/>
                <a:pathLst>
                  <a:path w="303" h="843">
                    <a:moveTo>
                      <a:pt x="125" y="0"/>
                    </a:moveTo>
                    <a:lnTo>
                      <a:pt x="303" y="843"/>
                    </a:lnTo>
                    <a:lnTo>
                      <a:pt x="41" y="343"/>
                    </a:lnTo>
                    <a:lnTo>
                      <a:pt x="84" y="281"/>
                    </a:lnTo>
                    <a:lnTo>
                      <a:pt x="0" y="215"/>
                    </a:lnTo>
                    <a:lnTo>
                      <a:pt x="81" y="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2" name="Freeform 40"/>
              <p:cNvSpPr>
                <a:spLocks/>
              </p:cNvSpPr>
              <p:nvPr/>
            </p:nvSpPr>
            <p:spPr bwMode="auto">
              <a:xfrm>
                <a:off x="1471613" y="3748088"/>
                <a:ext cx="527050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89" y="383"/>
                  </a:cxn>
                  <a:cxn ang="0">
                    <a:pos x="252" y="303"/>
                  </a:cxn>
                  <a:cxn ang="0">
                    <a:pos x="332" y="237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32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89" y="383"/>
                    </a:lnTo>
                    <a:lnTo>
                      <a:pt x="252" y="303"/>
                    </a:lnTo>
                    <a:lnTo>
                      <a:pt x="332" y="237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3" name="Freeform 41"/>
              <p:cNvSpPr>
                <a:spLocks/>
              </p:cNvSpPr>
              <p:nvPr/>
            </p:nvSpPr>
            <p:spPr bwMode="auto">
              <a:xfrm>
                <a:off x="1471613" y="3748088"/>
                <a:ext cx="481013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59" y="347"/>
                  </a:cxn>
                  <a:cxn ang="0">
                    <a:pos x="219" y="285"/>
                  </a:cxn>
                  <a:cxn ang="0">
                    <a:pos x="303" y="219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03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59" y="347"/>
                    </a:lnTo>
                    <a:lnTo>
                      <a:pt x="219" y="285"/>
                    </a:lnTo>
                    <a:lnTo>
                      <a:pt x="303" y="219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4" name="Freeform 42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446088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281">
                    <a:moveTo>
                      <a:pt x="110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5" name="Freeform 43"/>
              <p:cNvSpPr>
                <a:spLocks/>
              </p:cNvSpPr>
              <p:nvPr/>
            </p:nvSpPr>
            <p:spPr bwMode="auto">
              <a:xfrm>
                <a:off x="1390651" y="4124325"/>
                <a:ext cx="161925" cy="1397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9"/>
                      <a:pt x="28" y="17"/>
                      <a:pt x="2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6" name="Freeform 45"/>
              <p:cNvSpPr>
                <a:spLocks/>
              </p:cNvSpPr>
              <p:nvPr/>
            </p:nvSpPr>
            <p:spPr bwMode="auto">
              <a:xfrm>
                <a:off x="1084263" y="3684588"/>
                <a:ext cx="776288" cy="139065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9" y="321"/>
                  </a:cxn>
                  <a:cxn ang="0">
                    <a:pos x="248" y="876"/>
                  </a:cxn>
                  <a:cxn ang="0">
                    <a:pos x="463" y="321"/>
                  </a:cxn>
                  <a:cxn ang="0">
                    <a:pos x="489" y="69"/>
                  </a:cxn>
                  <a:cxn ang="0">
                    <a:pos x="387" y="0"/>
                  </a:cxn>
                  <a:cxn ang="0">
                    <a:pos x="106" y="0"/>
                  </a:cxn>
                  <a:cxn ang="0">
                    <a:pos x="0" y="69"/>
                  </a:cxn>
                </a:cxnLst>
                <a:rect l="0" t="0" r="r" b="b"/>
                <a:pathLst>
                  <a:path w="489" h="876">
                    <a:moveTo>
                      <a:pt x="0" y="69"/>
                    </a:moveTo>
                    <a:lnTo>
                      <a:pt x="29" y="321"/>
                    </a:lnTo>
                    <a:lnTo>
                      <a:pt x="248" y="876"/>
                    </a:lnTo>
                    <a:lnTo>
                      <a:pt x="463" y="321"/>
                    </a:lnTo>
                    <a:lnTo>
                      <a:pt x="489" y="69"/>
                    </a:lnTo>
                    <a:lnTo>
                      <a:pt x="387" y="0"/>
                    </a:lnTo>
                    <a:lnTo>
                      <a:pt x="10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7" name="Rectangle 46"/>
              <p:cNvSpPr>
                <a:spLocks noChangeArrowheads="1"/>
              </p:cNvSpPr>
              <p:nvPr/>
            </p:nvSpPr>
            <p:spPr bwMode="auto">
              <a:xfrm>
                <a:off x="1252538" y="3544888"/>
                <a:ext cx="439738" cy="360363"/>
              </a:xfrm>
              <a:prstGeom prst="rect">
                <a:avLst/>
              </a:prstGeom>
              <a:solidFill>
                <a:srgbClr val="F2A1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8" name="Freeform 47"/>
              <p:cNvSpPr>
                <a:spLocks/>
              </p:cNvSpPr>
              <p:nvPr/>
            </p:nvSpPr>
            <p:spPr bwMode="auto">
              <a:xfrm>
                <a:off x="927101" y="2427288"/>
                <a:ext cx="1089025" cy="1327150"/>
              </a:xfrm>
              <a:custGeom>
                <a:avLst/>
                <a:gdLst/>
                <a:ahLst/>
                <a:cxnLst>
                  <a:cxn ang="0">
                    <a:pos x="94" y="229"/>
                  </a:cxn>
                  <a:cxn ang="0">
                    <a:pos x="167" y="153"/>
                  </a:cxn>
                  <a:cxn ang="0">
                    <a:pos x="170" y="154"/>
                  </a:cxn>
                  <a:cxn ang="0">
                    <a:pos x="185" y="129"/>
                  </a:cxn>
                  <a:cxn ang="0">
                    <a:pos x="179" y="101"/>
                  </a:cxn>
                  <a:cxn ang="0">
                    <a:pos x="177" y="101"/>
                  </a:cxn>
                  <a:cxn ang="0">
                    <a:pos x="94" y="0"/>
                  </a:cxn>
                  <a:cxn ang="0">
                    <a:pos x="11" y="101"/>
                  </a:cxn>
                  <a:cxn ang="0">
                    <a:pos x="9" y="101"/>
                  </a:cxn>
                  <a:cxn ang="0">
                    <a:pos x="3" y="129"/>
                  </a:cxn>
                  <a:cxn ang="0">
                    <a:pos x="18" y="154"/>
                  </a:cxn>
                  <a:cxn ang="0">
                    <a:pos x="22" y="152"/>
                  </a:cxn>
                  <a:cxn ang="0">
                    <a:pos x="94" y="229"/>
                  </a:cxn>
                </a:cxnLst>
                <a:rect l="0" t="0" r="r" b="b"/>
                <a:pathLst>
                  <a:path w="188" h="229">
                    <a:moveTo>
                      <a:pt x="94" y="229"/>
                    </a:moveTo>
                    <a:cubicBezTo>
                      <a:pt x="124" y="229"/>
                      <a:pt x="152" y="195"/>
                      <a:pt x="167" y="153"/>
                    </a:cubicBezTo>
                    <a:cubicBezTo>
                      <a:pt x="168" y="154"/>
                      <a:pt x="169" y="154"/>
                      <a:pt x="170" y="154"/>
                    </a:cubicBezTo>
                    <a:cubicBezTo>
                      <a:pt x="176" y="155"/>
                      <a:pt x="183" y="144"/>
                      <a:pt x="185" y="129"/>
                    </a:cubicBezTo>
                    <a:cubicBezTo>
                      <a:pt x="188" y="115"/>
                      <a:pt x="185" y="102"/>
                      <a:pt x="179" y="101"/>
                    </a:cubicBezTo>
                    <a:cubicBezTo>
                      <a:pt x="178" y="101"/>
                      <a:pt x="178" y="101"/>
                      <a:pt x="177" y="101"/>
                    </a:cubicBezTo>
                    <a:cubicBezTo>
                      <a:pt x="180" y="48"/>
                      <a:pt x="159" y="0"/>
                      <a:pt x="94" y="0"/>
                    </a:cubicBezTo>
                    <a:cubicBezTo>
                      <a:pt x="30" y="0"/>
                      <a:pt x="8" y="49"/>
                      <a:pt x="11" y="101"/>
                    </a:cubicBezTo>
                    <a:cubicBezTo>
                      <a:pt x="11" y="101"/>
                      <a:pt x="10" y="101"/>
                      <a:pt x="9" y="101"/>
                    </a:cubicBezTo>
                    <a:cubicBezTo>
                      <a:pt x="3" y="102"/>
                      <a:pt x="0" y="115"/>
                      <a:pt x="3" y="129"/>
                    </a:cubicBezTo>
                    <a:cubicBezTo>
                      <a:pt x="5" y="144"/>
                      <a:pt x="12" y="155"/>
                      <a:pt x="18" y="154"/>
                    </a:cubicBezTo>
                    <a:cubicBezTo>
                      <a:pt x="20" y="154"/>
                      <a:pt x="21" y="153"/>
                      <a:pt x="22" y="152"/>
                    </a:cubicBezTo>
                    <a:cubicBezTo>
                      <a:pt x="36" y="195"/>
                      <a:pt x="64" y="229"/>
                      <a:pt x="94" y="229"/>
                    </a:cubicBezTo>
                  </a:path>
                </a:pathLst>
              </a:custGeom>
              <a:solidFill>
                <a:srgbClr val="FAC2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9" name="Freeform 48"/>
              <p:cNvSpPr>
                <a:spLocks/>
              </p:cNvSpPr>
              <p:nvPr/>
            </p:nvSpPr>
            <p:spPr bwMode="auto">
              <a:xfrm>
                <a:off x="974726" y="2427288"/>
                <a:ext cx="995363" cy="736600"/>
              </a:xfrm>
              <a:custGeom>
                <a:avLst/>
                <a:gdLst/>
                <a:ahLst/>
                <a:cxnLst>
                  <a:cxn ang="0">
                    <a:pos x="169" y="101"/>
                  </a:cxn>
                  <a:cxn ang="0">
                    <a:pos x="86" y="0"/>
                  </a:cxn>
                  <a:cxn ang="0">
                    <a:pos x="3" y="101"/>
                  </a:cxn>
                  <a:cxn ang="0">
                    <a:pos x="16" y="124"/>
                  </a:cxn>
                  <a:cxn ang="0">
                    <a:pos x="24" y="115"/>
                  </a:cxn>
                  <a:cxn ang="0">
                    <a:pos x="48" y="50"/>
                  </a:cxn>
                  <a:cxn ang="0">
                    <a:pos x="86" y="57"/>
                  </a:cxn>
                  <a:cxn ang="0">
                    <a:pos x="125" y="50"/>
                  </a:cxn>
                  <a:cxn ang="0">
                    <a:pos x="149" y="115"/>
                  </a:cxn>
                  <a:cxn ang="0">
                    <a:pos x="156" y="124"/>
                  </a:cxn>
                  <a:cxn ang="0">
                    <a:pos x="169" y="101"/>
                  </a:cxn>
                </a:cxnLst>
                <a:rect l="0" t="0" r="r" b="b"/>
                <a:pathLst>
                  <a:path w="172" h="127">
                    <a:moveTo>
                      <a:pt x="169" y="101"/>
                    </a:moveTo>
                    <a:cubicBezTo>
                      <a:pt x="172" y="48"/>
                      <a:pt x="151" y="0"/>
                      <a:pt x="86" y="0"/>
                    </a:cubicBezTo>
                    <a:cubicBezTo>
                      <a:pt x="22" y="0"/>
                      <a:pt x="0" y="49"/>
                      <a:pt x="3" y="101"/>
                    </a:cubicBezTo>
                    <a:cubicBezTo>
                      <a:pt x="8" y="102"/>
                      <a:pt x="14" y="112"/>
                      <a:pt x="16" y="124"/>
                    </a:cubicBezTo>
                    <a:cubicBezTo>
                      <a:pt x="20" y="127"/>
                      <a:pt x="24" y="125"/>
                      <a:pt x="24" y="115"/>
                    </a:cubicBezTo>
                    <a:cubicBezTo>
                      <a:pt x="24" y="84"/>
                      <a:pt x="27" y="56"/>
                      <a:pt x="48" y="50"/>
                    </a:cubicBezTo>
                    <a:cubicBezTo>
                      <a:pt x="67" y="43"/>
                      <a:pt x="71" y="57"/>
                      <a:pt x="86" y="57"/>
                    </a:cubicBezTo>
                    <a:cubicBezTo>
                      <a:pt x="101" y="57"/>
                      <a:pt x="106" y="44"/>
                      <a:pt x="125" y="50"/>
                    </a:cubicBezTo>
                    <a:cubicBezTo>
                      <a:pt x="144" y="55"/>
                      <a:pt x="149" y="84"/>
                      <a:pt x="149" y="115"/>
                    </a:cubicBezTo>
                    <a:cubicBezTo>
                      <a:pt x="149" y="125"/>
                      <a:pt x="152" y="127"/>
                      <a:pt x="156" y="124"/>
                    </a:cubicBezTo>
                    <a:cubicBezTo>
                      <a:pt x="158" y="111"/>
                      <a:pt x="164" y="101"/>
                      <a:pt x="169" y="101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0" name="Freeform 49"/>
              <p:cNvSpPr>
                <a:spLocks/>
              </p:cNvSpPr>
              <p:nvPr/>
            </p:nvSpPr>
            <p:spPr bwMode="auto">
              <a:xfrm>
                <a:off x="1390651" y="387508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5"/>
                  </a:cxn>
                  <a:cxn ang="0">
                    <a:pos x="51" y="0"/>
                  </a:cxn>
                  <a:cxn ang="0">
                    <a:pos x="0" y="125"/>
                  </a:cxn>
                  <a:cxn ang="0">
                    <a:pos x="19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5"/>
                    </a:lnTo>
                    <a:lnTo>
                      <a:pt x="51" y="0"/>
                    </a:lnTo>
                    <a:lnTo>
                      <a:pt x="0" y="125"/>
                    </a:lnTo>
                    <a:lnTo>
                      <a:pt x="19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1" name="Freeform 50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52705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8" y="332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332">
                    <a:moveTo>
                      <a:pt x="66" y="0"/>
                    </a:moveTo>
                    <a:lnTo>
                      <a:pt x="204" y="120"/>
                    </a:lnTo>
                    <a:lnTo>
                      <a:pt x="128" y="332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2" name="Freeform 51"/>
              <p:cNvSpPr>
                <a:spLocks/>
              </p:cNvSpPr>
              <p:nvPr/>
            </p:nvSpPr>
            <p:spPr bwMode="auto">
              <a:xfrm>
                <a:off x="944563" y="3754438"/>
                <a:ext cx="527050" cy="132556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332" y="835"/>
                  </a:cxn>
                  <a:cxn ang="0">
                    <a:pos x="44" y="376"/>
                  </a:cxn>
                  <a:cxn ang="0">
                    <a:pos x="84" y="295"/>
                  </a:cxn>
                  <a:cxn ang="0">
                    <a:pos x="0" y="230"/>
                  </a:cxn>
                  <a:cxn ang="0">
                    <a:pos x="88" y="25"/>
                  </a:cxn>
                  <a:cxn ang="0">
                    <a:pos x="128" y="0"/>
                  </a:cxn>
                </a:cxnLst>
                <a:rect l="0" t="0" r="r" b="b"/>
                <a:pathLst>
                  <a:path w="332" h="835">
                    <a:moveTo>
                      <a:pt x="128" y="0"/>
                    </a:moveTo>
                    <a:lnTo>
                      <a:pt x="332" y="835"/>
                    </a:lnTo>
                    <a:lnTo>
                      <a:pt x="44" y="376"/>
                    </a:lnTo>
                    <a:lnTo>
                      <a:pt x="84" y="295"/>
                    </a:lnTo>
                    <a:lnTo>
                      <a:pt x="0" y="230"/>
                    </a:lnTo>
                    <a:lnTo>
                      <a:pt x="88" y="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3" name="Freeform 52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52705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332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332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332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4" name="Freeform 53"/>
              <p:cNvSpPr>
                <a:spLocks/>
              </p:cNvSpPr>
              <p:nvPr/>
            </p:nvSpPr>
            <p:spPr bwMode="auto">
              <a:xfrm>
                <a:off x="1362076" y="4252913"/>
                <a:ext cx="225425" cy="8270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6" y="0"/>
                  </a:cxn>
                  <a:cxn ang="0">
                    <a:pos x="142" y="354"/>
                  </a:cxn>
                  <a:cxn ang="0">
                    <a:pos x="69" y="521"/>
                  </a:cxn>
                  <a:cxn ang="0">
                    <a:pos x="0" y="354"/>
                  </a:cxn>
                  <a:cxn ang="0">
                    <a:pos x="37" y="0"/>
                  </a:cxn>
                </a:cxnLst>
                <a:rect l="0" t="0" r="r" b="b"/>
                <a:pathLst>
                  <a:path w="142" h="521">
                    <a:moveTo>
                      <a:pt x="37" y="0"/>
                    </a:moveTo>
                    <a:lnTo>
                      <a:pt x="106" y="0"/>
                    </a:lnTo>
                    <a:lnTo>
                      <a:pt x="142" y="354"/>
                    </a:lnTo>
                    <a:lnTo>
                      <a:pt x="69" y="521"/>
                    </a:lnTo>
                    <a:lnTo>
                      <a:pt x="0" y="35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5" name="Freeform 54"/>
              <p:cNvSpPr>
                <a:spLocks/>
              </p:cNvSpPr>
              <p:nvPr/>
            </p:nvSpPr>
            <p:spPr bwMode="auto">
              <a:xfrm>
                <a:off x="957263" y="2374900"/>
                <a:ext cx="850900" cy="649288"/>
              </a:xfrm>
              <a:custGeom>
                <a:avLst/>
                <a:gdLst/>
                <a:ahLst/>
                <a:cxnLst>
                  <a:cxn ang="0">
                    <a:pos x="147" y="43"/>
                  </a:cxn>
                  <a:cxn ang="0">
                    <a:pos x="28" y="110"/>
                  </a:cxn>
                  <a:cxn ang="0">
                    <a:pos x="147" y="43"/>
                  </a:cxn>
                </a:cxnLst>
                <a:rect l="0" t="0" r="r" b="b"/>
                <a:pathLst>
                  <a:path w="147" h="112">
                    <a:moveTo>
                      <a:pt x="147" y="43"/>
                    </a:moveTo>
                    <a:cubicBezTo>
                      <a:pt x="139" y="60"/>
                      <a:pt x="55" y="107"/>
                      <a:pt x="28" y="110"/>
                    </a:cubicBezTo>
                    <a:cubicBezTo>
                      <a:pt x="0" y="112"/>
                      <a:pt x="26" y="0"/>
                      <a:pt x="147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6" name="Freeform 55"/>
              <p:cNvSpPr>
                <a:spLocks/>
              </p:cNvSpPr>
              <p:nvPr/>
            </p:nvSpPr>
            <p:spPr bwMode="auto">
              <a:xfrm>
                <a:off x="1576388" y="2374900"/>
                <a:ext cx="371475" cy="64928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52" y="110"/>
                  </a:cxn>
                  <a:cxn ang="0">
                    <a:pos x="0" y="43"/>
                  </a:cxn>
                </a:cxnLst>
                <a:rect l="0" t="0" r="r" b="b"/>
                <a:pathLst>
                  <a:path w="64" h="112">
                    <a:moveTo>
                      <a:pt x="0" y="43"/>
                    </a:moveTo>
                    <a:cubicBezTo>
                      <a:pt x="4" y="60"/>
                      <a:pt x="40" y="107"/>
                      <a:pt x="52" y="110"/>
                    </a:cubicBezTo>
                    <a:cubicBezTo>
                      <a:pt x="64" y="112"/>
                      <a:pt x="53" y="0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7" name="Freeform 56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4460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4" y="281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281">
                    <a:moveTo>
                      <a:pt x="66" y="0"/>
                    </a:moveTo>
                    <a:lnTo>
                      <a:pt x="204" y="120"/>
                    </a:lnTo>
                    <a:lnTo>
                      <a:pt x="124" y="281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8" name="Freeform 57"/>
              <p:cNvSpPr>
                <a:spLocks/>
              </p:cNvSpPr>
              <p:nvPr/>
            </p:nvSpPr>
            <p:spPr bwMode="auto">
              <a:xfrm>
                <a:off x="996951" y="3754438"/>
                <a:ext cx="474663" cy="132556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299" y="835"/>
                  </a:cxn>
                  <a:cxn ang="0">
                    <a:pos x="40" y="339"/>
                  </a:cxn>
                  <a:cxn ang="0">
                    <a:pos x="84" y="277"/>
                  </a:cxn>
                  <a:cxn ang="0">
                    <a:pos x="0" y="211"/>
                  </a:cxn>
                  <a:cxn ang="0">
                    <a:pos x="55" y="25"/>
                  </a:cxn>
                  <a:cxn ang="0">
                    <a:pos x="95" y="0"/>
                  </a:cxn>
                </a:cxnLst>
                <a:rect l="0" t="0" r="r" b="b"/>
                <a:pathLst>
                  <a:path w="299" h="835">
                    <a:moveTo>
                      <a:pt x="95" y="0"/>
                    </a:moveTo>
                    <a:lnTo>
                      <a:pt x="299" y="835"/>
                    </a:lnTo>
                    <a:lnTo>
                      <a:pt x="40" y="339"/>
                    </a:lnTo>
                    <a:lnTo>
                      <a:pt x="84" y="277"/>
                    </a:lnTo>
                    <a:lnTo>
                      <a:pt x="0" y="211"/>
                    </a:lnTo>
                    <a:lnTo>
                      <a:pt x="55" y="2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9" name="Freeform 58"/>
              <p:cNvSpPr>
                <a:spLocks/>
              </p:cNvSpPr>
              <p:nvPr/>
            </p:nvSpPr>
            <p:spPr bwMode="auto">
              <a:xfrm>
                <a:off x="1471613" y="3754438"/>
                <a:ext cx="533400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92" y="376"/>
                  </a:cxn>
                  <a:cxn ang="0">
                    <a:pos x="252" y="295"/>
                  </a:cxn>
                  <a:cxn ang="0">
                    <a:pos x="336" y="230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36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92" y="376"/>
                    </a:lnTo>
                    <a:lnTo>
                      <a:pt x="252" y="295"/>
                    </a:lnTo>
                    <a:lnTo>
                      <a:pt x="336" y="230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0" name="Freeform 59"/>
              <p:cNvSpPr>
                <a:spLocks/>
              </p:cNvSpPr>
              <p:nvPr/>
            </p:nvSpPr>
            <p:spPr bwMode="auto">
              <a:xfrm>
                <a:off x="1471613" y="3754438"/>
                <a:ext cx="481013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63" y="339"/>
                  </a:cxn>
                  <a:cxn ang="0">
                    <a:pos x="219" y="277"/>
                  </a:cxn>
                  <a:cxn ang="0">
                    <a:pos x="303" y="211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03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63" y="339"/>
                    </a:lnTo>
                    <a:lnTo>
                      <a:pt x="219" y="277"/>
                    </a:lnTo>
                    <a:lnTo>
                      <a:pt x="303" y="211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1" name="Freeform 60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4460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281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2" name="Freeform 61"/>
              <p:cNvSpPr>
                <a:spLocks/>
              </p:cNvSpPr>
              <p:nvPr/>
            </p:nvSpPr>
            <p:spPr bwMode="auto">
              <a:xfrm>
                <a:off x="1397001" y="4119563"/>
                <a:ext cx="161925" cy="1381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3" y="0"/>
                  </a:cxn>
                  <a:cxn ang="0">
                    <a:pos x="23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8" y="9"/>
                      <a:pt x="27" y="17"/>
                      <a:pt x="2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53" name="Group 355"/>
          <p:cNvGrpSpPr/>
          <p:nvPr/>
        </p:nvGrpSpPr>
        <p:grpSpPr>
          <a:xfrm>
            <a:off x="256126" y="4270379"/>
            <a:ext cx="2577495" cy="1222375"/>
            <a:chOff x="192088" y="4270375"/>
            <a:chExt cx="2532063" cy="1222375"/>
          </a:xfrm>
        </p:grpSpPr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92088" y="4270375"/>
              <a:ext cx="2532063" cy="1076325"/>
            </a:xfrm>
            <a:custGeom>
              <a:avLst/>
              <a:gdLst/>
              <a:ahLst/>
              <a:cxnLst>
                <a:cxn ang="0">
                  <a:pos x="1551" y="678"/>
                </a:cxn>
                <a:cxn ang="0">
                  <a:pos x="1595" y="14"/>
                </a:cxn>
                <a:cxn ang="0">
                  <a:pos x="0" y="0"/>
                </a:cxn>
                <a:cxn ang="0">
                  <a:pos x="47" y="667"/>
                </a:cxn>
                <a:cxn ang="0">
                  <a:pos x="1551" y="678"/>
                </a:cxn>
              </a:cxnLst>
              <a:rect l="0" t="0" r="r" b="b"/>
              <a:pathLst>
                <a:path w="1595" h="678">
                  <a:moveTo>
                    <a:pt x="1551" y="678"/>
                  </a:moveTo>
                  <a:lnTo>
                    <a:pt x="1595" y="14"/>
                  </a:lnTo>
                  <a:lnTo>
                    <a:pt x="0" y="0"/>
                  </a:lnTo>
                  <a:lnTo>
                    <a:pt x="47" y="667"/>
                  </a:lnTo>
                  <a:lnTo>
                    <a:pt x="1551" y="678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34"/>
            <p:cNvSpPr>
              <a:spLocks/>
            </p:cNvSpPr>
            <p:nvPr/>
          </p:nvSpPr>
          <p:spPr bwMode="auto">
            <a:xfrm>
              <a:off x="192088" y="5324475"/>
              <a:ext cx="2532063" cy="168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8" y="29"/>
                </a:cxn>
                <a:cxn ang="0">
                  <a:pos x="429" y="29"/>
                </a:cxn>
                <a:cxn ang="0">
                  <a:pos x="437" y="21"/>
                </a:cxn>
                <a:cxn ang="0">
                  <a:pos x="437" y="8"/>
                </a:cxn>
                <a:cxn ang="0">
                  <a:pos x="429" y="0"/>
                </a:cxn>
                <a:cxn ang="0">
                  <a:pos x="8" y="0"/>
                </a:cxn>
              </a:cxnLst>
              <a:rect l="0" t="0" r="r" b="b"/>
              <a:pathLst>
                <a:path w="437" h="29">
                  <a:moveTo>
                    <a:pt x="8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9"/>
                    <a:pt x="8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9"/>
                    <a:pt x="437" y="29"/>
                    <a:pt x="437" y="21"/>
                  </a:cubicBezTo>
                  <a:cubicBezTo>
                    <a:pt x="437" y="8"/>
                    <a:pt x="437" y="8"/>
                    <a:pt x="437" y="8"/>
                  </a:cubicBezTo>
                  <a:cubicBezTo>
                    <a:pt x="437" y="8"/>
                    <a:pt x="437" y="0"/>
                    <a:pt x="42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56" name="Subtitle 2"/>
          <p:cNvSpPr txBox="1">
            <a:spLocks/>
          </p:cNvSpPr>
          <p:nvPr/>
        </p:nvSpPr>
        <p:spPr>
          <a:xfrm>
            <a:off x="2459010" y="4401243"/>
            <a:ext cx="6828419" cy="73972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TW" altLang="en-US" sz="4000" b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決議：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22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票過半數通過。</a:t>
            </a:r>
            <a:endParaRPr kumimoji="1" lang="zh-CN" altLang="en-US" sz="4000" b="1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3476281" y="567804"/>
            <a:ext cx="8379022" cy="1006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latin typeface="微软雅黑"/>
                <a:ea typeface="微软雅黑"/>
                <a:cs typeface="微软雅黑"/>
                <a:hlinkClick r:id="rId3" action="ppaction://hlinkfile"/>
              </a:rPr>
              <a:t>提案</a:t>
            </a:r>
            <a:r>
              <a:rPr kumimoji="1" lang="zh-TW" altLang="en-US" sz="2800" b="1" dirty="0">
                <a:latin typeface="微软雅黑"/>
                <a:ea typeface="微软雅黑"/>
                <a:cs typeface="微软雅黑"/>
              </a:rPr>
              <a:t>四：</a:t>
            </a:r>
            <a:r>
              <a:rPr lang="zh-TW" altLang="zh-TW" sz="2800" b="1" dirty="0">
                <a:solidFill>
                  <a:srgbClr val="9933FF"/>
                </a:solidFill>
                <a:effectLst/>
                <a:latin typeface="+mn-ea"/>
                <a:cs typeface="新細明體" panose="02020500000000000000" pitchFamily="18" charset="-120"/>
              </a:rPr>
              <a:t>葫蘆國小教師輔導與管教學生辦法、葫蘆國小校園安全檢查規定</a:t>
            </a:r>
            <a:r>
              <a:rPr lang="zh-TW" altLang="en-US" sz="2800" b="1" dirty="0">
                <a:solidFill>
                  <a:srgbClr val="9933FF"/>
                </a:solidFill>
              </a:rPr>
              <a:t>。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hlinkClick r:id="rId4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六</a:t>
            </a:r>
            <a:r>
              <a:rPr lang="en-US" altLang="zh-TW" sz="2800" b="1" dirty="0">
                <a:solidFill>
                  <a:srgbClr val="FF0000"/>
                </a:solidFill>
              </a:rPr>
              <a:t>) (</a:t>
            </a:r>
            <a:r>
              <a:rPr lang="zh-TW" altLang="en-US" sz="2800" b="1" dirty="0">
                <a:solidFill>
                  <a:srgbClr val="FF0000"/>
                </a:solidFill>
                <a:hlinkClick r:id="rId5" action="ppaction://hlinkfile"/>
              </a:rPr>
              <a:t>附件</a:t>
            </a:r>
            <a:r>
              <a:rPr lang="zh-TW" altLang="en-US" sz="2800" b="1" dirty="0">
                <a:solidFill>
                  <a:srgbClr val="FF0000"/>
                </a:solidFill>
              </a:rPr>
              <a:t>七</a:t>
            </a:r>
            <a:r>
              <a:rPr lang="en-US" altLang="zh-TW" sz="2800" b="1" dirty="0">
                <a:solidFill>
                  <a:srgbClr val="FF0000"/>
                </a:solidFill>
              </a:rPr>
              <a:t>) </a:t>
            </a:r>
            <a:endParaRPr kumimoji="1" lang="zh-CN" altLang="en-US" sz="2800" b="1" dirty="0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3476280" y="1763786"/>
            <a:ext cx="2544286" cy="533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提案人：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</a:rPr>
              <a:t>學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務處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3241107" y="2346052"/>
            <a:ext cx="8179850" cy="311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說明：</a:t>
            </a:r>
            <a:endParaRPr kumimoji="1" lang="en-US" altLang="zh-TW" sz="28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一、依教育部</a:t>
            </a:r>
            <a:r>
              <a:rPr lang="en-US" altLang="zh-TW" sz="2000" b="1" dirty="0">
                <a:effectLst/>
                <a:latin typeface="+mn-ea"/>
                <a:cs typeface="標楷體" panose="03000509000000000000" pitchFamily="65" charset="-120"/>
              </a:rPr>
              <a:t>113</a:t>
            </a: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年</a:t>
            </a:r>
            <a:r>
              <a:rPr lang="en-US" altLang="zh-TW" sz="2000" b="1" dirty="0">
                <a:effectLst/>
                <a:latin typeface="+mn-ea"/>
                <a:cs typeface="標楷體" panose="03000509000000000000" pitchFamily="65" charset="-120"/>
              </a:rPr>
              <a:t>2</a:t>
            </a: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月</a:t>
            </a:r>
            <a:r>
              <a:rPr lang="en-US" altLang="zh-TW" sz="2000" b="1" dirty="0">
                <a:effectLst/>
                <a:latin typeface="+mn-ea"/>
                <a:cs typeface="標楷體" panose="03000509000000000000" pitchFamily="65" charset="-120"/>
              </a:rPr>
              <a:t>5</a:t>
            </a: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日臺教學（二）字第</a:t>
            </a:r>
            <a:r>
              <a:rPr lang="en-US" altLang="zh-TW" sz="2000" b="1" dirty="0">
                <a:effectLst/>
                <a:latin typeface="+mn-ea"/>
                <a:cs typeface="標楷體" panose="03000509000000000000" pitchFamily="65" charset="-120"/>
              </a:rPr>
              <a:t>1132800520A</a:t>
            </a: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號函</a:t>
            </a:r>
            <a:r>
              <a:rPr lang="zh-TW" altLang="en-US" sz="2000" b="1" dirty="0">
                <a:latin typeface="+mn-ea"/>
                <a:cs typeface="標楷體" panose="03000509000000000000" pitchFamily="65" charset="-120"/>
              </a:rPr>
              <a:t>辦</a:t>
            </a: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理。</a:t>
            </a:r>
            <a:endParaRPr lang="en-US" altLang="zh-TW" sz="2000" b="1" dirty="0">
              <a:latin typeface="+mn-ea"/>
              <a:cs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zh-TW" altLang="zh-TW" sz="2000" b="1" dirty="0">
                <a:effectLst/>
                <a:latin typeface="+mn-ea"/>
                <a:cs typeface="標楷體" panose="03000509000000000000" pitchFamily="65" charset="-120"/>
              </a:rPr>
              <a:t>二、教育部修正「學校訂定教師輔導與管教學生辦法注意事項」</a:t>
            </a:r>
            <a:r>
              <a:rPr lang="zh-TW" altLang="zh-TW" sz="2000" b="1" kern="150" dirty="0">
                <a:effectLst/>
                <a:latin typeface="+mn-ea"/>
                <a:cs typeface="Times New Roman" panose="02020603050405020304" pitchFamily="18" charset="0"/>
              </a:rPr>
              <a:t>第四十一條 本辦法之訂定程序：本辦法應經校務會議通過後，由校長發布實施，修正時亦同。</a:t>
            </a:r>
            <a:endParaRPr lang="zh-TW" altLang="zh-TW" sz="2000" b="1" dirty="0">
              <a:effectLst/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endParaRPr lang="en-US" altLang="zh-TW" sz="2400" dirty="0">
              <a:solidFill>
                <a:srgbClr val="00206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endParaRPr lang="zh-TW" altLang="en-US" sz="2400" dirty="0">
              <a:solidFill>
                <a:srgbClr val="00206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endParaRPr kumimoji="1" lang="zh-TW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2" name="AutoShape 11"/>
          <p:cNvSpPr>
            <a:spLocks/>
          </p:cNvSpPr>
          <p:nvPr/>
        </p:nvSpPr>
        <p:spPr bwMode="auto">
          <a:xfrm>
            <a:off x="1554795" y="1032272"/>
            <a:ext cx="1311275" cy="1140619"/>
          </a:xfrm>
          <a:custGeom>
            <a:avLst/>
            <a:gdLst>
              <a:gd name="T0" fmla="*/ 1311275 w 21600"/>
              <a:gd name="T1" fmla="*/ 1140619 h 21600"/>
              <a:gd name="T2" fmla="*/ 1311275 w 21600"/>
              <a:gd name="T3" fmla="*/ 1140619 h 21600"/>
              <a:gd name="T4" fmla="*/ 1311275 w 21600"/>
              <a:gd name="T5" fmla="*/ 1140619 h 21600"/>
              <a:gd name="T6" fmla="*/ 1311275 w 21600"/>
              <a:gd name="T7" fmla="*/ 11406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600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9628" y="3117"/>
                </a:lnTo>
                <a:lnTo>
                  <a:pt x="19628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1971" y="5406"/>
                </a:moveTo>
                <a:lnTo>
                  <a:pt x="19628" y="5406"/>
                </a:lnTo>
                <a:lnTo>
                  <a:pt x="19628" y="6059"/>
                </a:lnTo>
                <a:lnTo>
                  <a:pt x="1971" y="6059"/>
                </a:lnTo>
                <a:lnTo>
                  <a:pt x="1971" y="5406"/>
                </a:lnTo>
                <a:close/>
                <a:moveTo>
                  <a:pt x="1971" y="7776"/>
                </a:moveTo>
                <a:lnTo>
                  <a:pt x="19628" y="7776"/>
                </a:lnTo>
                <a:lnTo>
                  <a:pt x="19628" y="8429"/>
                </a:lnTo>
                <a:lnTo>
                  <a:pt x="1971" y="8429"/>
                </a:lnTo>
                <a:lnTo>
                  <a:pt x="1971" y="7776"/>
                </a:lnTo>
                <a:close/>
                <a:moveTo>
                  <a:pt x="1971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1971" y="10800"/>
                </a:lnTo>
                <a:lnTo>
                  <a:pt x="1971" y="10143"/>
                </a:lnTo>
                <a:close/>
              </a:path>
            </a:pathLst>
          </a:custGeom>
          <a:solidFill>
            <a:srgbClr val="4BC9D0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9683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486400"/>
            <a:ext cx="12192000" cy="1380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02687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54721" y="3459163"/>
            <a:ext cx="984135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355859" y="4460875"/>
            <a:ext cx="985751" cy="966788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903826" y="2420942"/>
            <a:ext cx="985751" cy="968375"/>
          </a:xfrm>
          <a:prstGeom prst="ellipse">
            <a:avLst/>
          </a:prstGeom>
          <a:solidFill>
            <a:srgbClr val="F2F1F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16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7081" y="5346704"/>
            <a:ext cx="1639833" cy="19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" name="Group 354"/>
          <p:cNvGrpSpPr/>
          <p:nvPr/>
        </p:nvGrpSpPr>
        <p:grpSpPr>
          <a:xfrm>
            <a:off x="588437" y="2374900"/>
            <a:ext cx="2116939" cy="3111501"/>
            <a:chOff x="441326" y="2374900"/>
            <a:chExt cx="2079625" cy="3111501"/>
          </a:xfrm>
        </p:grpSpPr>
        <p:sp>
          <p:nvSpPr>
            <p:cNvPr id="318" name="Oval 11"/>
            <p:cNvSpPr>
              <a:spLocks noChangeArrowheads="1"/>
            </p:cNvSpPr>
            <p:nvPr/>
          </p:nvSpPr>
          <p:spPr bwMode="auto">
            <a:xfrm>
              <a:off x="677863" y="4460875"/>
              <a:ext cx="968375" cy="966788"/>
            </a:xfrm>
            <a:prstGeom prst="ellipse">
              <a:avLst/>
            </a:prstGeom>
            <a:solidFill>
              <a:srgbClr val="F2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28"/>
            <p:cNvSpPr>
              <a:spLocks/>
            </p:cNvSpPr>
            <p:nvPr/>
          </p:nvSpPr>
          <p:spPr bwMode="auto">
            <a:xfrm>
              <a:off x="1797051" y="3870325"/>
              <a:ext cx="723900" cy="15811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95" y="30"/>
                </a:cxn>
                <a:cxn ang="0">
                  <a:pos x="123" y="230"/>
                </a:cxn>
                <a:cxn ang="0">
                  <a:pos x="97" y="259"/>
                </a:cxn>
                <a:cxn ang="0">
                  <a:pos x="23" y="273"/>
                </a:cxn>
                <a:cxn ang="0">
                  <a:pos x="0" y="30"/>
                </a:cxn>
                <a:cxn ang="0">
                  <a:pos x="0" y="29"/>
                </a:cxn>
              </a:cxnLst>
              <a:rect l="0" t="0" r="r" b="b"/>
              <a:pathLst>
                <a:path w="125" h="273">
                  <a:moveTo>
                    <a:pt x="0" y="29"/>
                  </a:moveTo>
                  <a:cubicBezTo>
                    <a:pt x="37" y="21"/>
                    <a:pt x="88" y="0"/>
                    <a:pt x="95" y="30"/>
                  </a:cubicBezTo>
                  <a:cubicBezTo>
                    <a:pt x="103" y="65"/>
                    <a:pt x="113" y="149"/>
                    <a:pt x="123" y="230"/>
                  </a:cubicBezTo>
                  <a:cubicBezTo>
                    <a:pt x="125" y="248"/>
                    <a:pt x="103" y="257"/>
                    <a:pt x="97" y="259"/>
                  </a:cubicBezTo>
                  <a:cubicBezTo>
                    <a:pt x="72" y="266"/>
                    <a:pt x="50" y="269"/>
                    <a:pt x="23" y="27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29"/>
            <p:cNvSpPr>
              <a:spLocks/>
            </p:cNvSpPr>
            <p:nvPr/>
          </p:nvSpPr>
          <p:spPr bwMode="auto">
            <a:xfrm>
              <a:off x="441326" y="3824288"/>
              <a:ext cx="706438" cy="1627188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31" y="37"/>
                </a:cxn>
                <a:cxn ang="0">
                  <a:pos x="3" y="237"/>
                </a:cxn>
                <a:cxn ang="0">
                  <a:pos x="28" y="268"/>
                </a:cxn>
                <a:cxn ang="0">
                  <a:pos x="100" y="281"/>
                </a:cxn>
                <a:cxn ang="0">
                  <a:pos x="122" y="38"/>
                </a:cxn>
                <a:cxn ang="0">
                  <a:pos x="122" y="37"/>
                </a:cxn>
              </a:cxnLst>
              <a:rect l="0" t="0" r="r" b="b"/>
              <a:pathLst>
                <a:path w="122" h="281">
                  <a:moveTo>
                    <a:pt x="122" y="37"/>
                  </a:moveTo>
                  <a:cubicBezTo>
                    <a:pt x="76" y="26"/>
                    <a:pt x="39" y="0"/>
                    <a:pt x="31" y="37"/>
                  </a:cubicBezTo>
                  <a:cubicBezTo>
                    <a:pt x="22" y="75"/>
                    <a:pt x="13" y="159"/>
                    <a:pt x="3" y="237"/>
                  </a:cubicBezTo>
                  <a:cubicBezTo>
                    <a:pt x="0" y="257"/>
                    <a:pt x="21" y="266"/>
                    <a:pt x="28" y="268"/>
                  </a:cubicBezTo>
                  <a:cubicBezTo>
                    <a:pt x="52" y="274"/>
                    <a:pt x="73" y="277"/>
                    <a:pt x="100" y="281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7"/>
                    <a:pt x="122" y="37"/>
                    <a:pt x="122" y="37"/>
                  </a:cubicBezTo>
                </a:path>
              </a:pathLst>
            </a:custGeom>
            <a:solidFill>
              <a:srgbClr val="4A71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0"/>
            <p:cNvSpPr>
              <a:spLocks/>
            </p:cNvSpPr>
            <p:nvPr/>
          </p:nvSpPr>
          <p:spPr bwMode="auto">
            <a:xfrm>
              <a:off x="620713" y="3690938"/>
              <a:ext cx="1720850" cy="1795463"/>
            </a:xfrm>
            <a:custGeom>
              <a:avLst/>
              <a:gdLst/>
              <a:ahLst/>
              <a:cxnLst>
                <a:cxn ang="0">
                  <a:pos x="32" y="298"/>
                </a:cxn>
                <a:cxn ang="0">
                  <a:pos x="0" y="58"/>
                </a:cxn>
                <a:cxn ang="0">
                  <a:pos x="116" y="0"/>
                </a:cxn>
                <a:cxn ang="0">
                  <a:pos x="147" y="12"/>
                </a:cxn>
                <a:cxn ang="0">
                  <a:pos x="177" y="0"/>
                </a:cxn>
                <a:cxn ang="0">
                  <a:pos x="297" y="57"/>
                </a:cxn>
                <a:cxn ang="0">
                  <a:pos x="262" y="298"/>
                </a:cxn>
                <a:cxn ang="0">
                  <a:pos x="32" y="298"/>
                </a:cxn>
              </a:cxnLst>
              <a:rect l="0" t="0" r="r" b="b"/>
              <a:pathLst>
                <a:path w="297" h="310">
                  <a:moveTo>
                    <a:pt x="32" y="298"/>
                  </a:moveTo>
                  <a:cubicBezTo>
                    <a:pt x="45" y="262"/>
                    <a:pt x="16" y="90"/>
                    <a:pt x="0" y="58"/>
                  </a:cubicBezTo>
                  <a:cubicBezTo>
                    <a:pt x="9" y="26"/>
                    <a:pt x="94" y="19"/>
                    <a:pt x="116" y="0"/>
                  </a:cubicBezTo>
                  <a:cubicBezTo>
                    <a:pt x="127" y="10"/>
                    <a:pt x="134" y="12"/>
                    <a:pt x="147" y="12"/>
                  </a:cubicBezTo>
                  <a:cubicBezTo>
                    <a:pt x="159" y="12"/>
                    <a:pt x="167" y="10"/>
                    <a:pt x="177" y="0"/>
                  </a:cubicBezTo>
                  <a:cubicBezTo>
                    <a:pt x="194" y="14"/>
                    <a:pt x="282" y="24"/>
                    <a:pt x="297" y="57"/>
                  </a:cubicBezTo>
                  <a:cubicBezTo>
                    <a:pt x="280" y="93"/>
                    <a:pt x="248" y="265"/>
                    <a:pt x="262" y="298"/>
                  </a:cubicBezTo>
                  <a:cubicBezTo>
                    <a:pt x="205" y="309"/>
                    <a:pt x="91" y="310"/>
                    <a:pt x="32" y="298"/>
                  </a:cubicBezTo>
                </a:path>
              </a:pathLst>
            </a:custGeom>
            <a:solidFill>
              <a:srgbClr val="83B7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322" name="Group 352"/>
            <p:cNvGrpSpPr/>
            <p:nvPr/>
          </p:nvGrpSpPr>
          <p:grpSpPr>
            <a:xfrm>
              <a:off x="927101" y="2374900"/>
              <a:ext cx="1089025" cy="2717801"/>
              <a:chOff x="927101" y="2374900"/>
              <a:chExt cx="1089025" cy="2717801"/>
            </a:xfrm>
          </p:grpSpPr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1123951" y="3690938"/>
                <a:ext cx="695325" cy="1395413"/>
              </a:xfrm>
              <a:custGeom>
                <a:avLst/>
                <a:gdLst/>
                <a:ahLst/>
                <a:cxnLst>
                  <a:cxn ang="0">
                    <a:pos x="8" y="58"/>
                  </a:cxn>
                  <a:cxn ang="0">
                    <a:pos x="0" y="321"/>
                  </a:cxn>
                  <a:cxn ang="0">
                    <a:pos x="219" y="879"/>
                  </a:cxn>
                  <a:cxn ang="0">
                    <a:pos x="438" y="321"/>
                  </a:cxn>
                  <a:cxn ang="0">
                    <a:pos x="424" y="51"/>
                  </a:cxn>
                  <a:cxn ang="0">
                    <a:pos x="329" y="0"/>
                  </a:cxn>
                  <a:cxn ang="0">
                    <a:pos x="106" y="0"/>
                  </a:cxn>
                  <a:cxn ang="0">
                    <a:pos x="8" y="58"/>
                  </a:cxn>
                </a:cxnLst>
                <a:rect l="0" t="0" r="r" b="b"/>
                <a:pathLst>
                  <a:path w="438" h="879">
                    <a:moveTo>
                      <a:pt x="8" y="58"/>
                    </a:moveTo>
                    <a:lnTo>
                      <a:pt x="0" y="321"/>
                    </a:lnTo>
                    <a:lnTo>
                      <a:pt x="219" y="879"/>
                    </a:lnTo>
                    <a:lnTo>
                      <a:pt x="438" y="321"/>
                    </a:lnTo>
                    <a:lnTo>
                      <a:pt x="424" y="51"/>
                    </a:lnTo>
                    <a:lnTo>
                      <a:pt x="329" y="0"/>
                    </a:lnTo>
                    <a:lnTo>
                      <a:pt x="106" y="0"/>
                    </a:lnTo>
                    <a:lnTo>
                      <a:pt x="8" y="5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4" name="Rectangle 32"/>
              <p:cNvSpPr>
                <a:spLocks noChangeArrowheads="1"/>
              </p:cNvSpPr>
              <p:nvPr/>
            </p:nvSpPr>
            <p:spPr bwMode="auto">
              <a:xfrm>
                <a:off x="1292226" y="3544888"/>
                <a:ext cx="347663" cy="365125"/>
              </a:xfrm>
              <a:prstGeom prst="rect">
                <a:avLst/>
              </a:prstGeom>
              <a:solidFill>
                <a:srgbClr val="EDB21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1390651" y="388143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4"/>
                  </a:cxn>
                  <a:cxn ang="0">
                    <a:pos x="51" y="0"/>
                  </a:cxn>
                  <a:cxn ang="0">
                    <a:pos x="0" y="124"/>
                  </a:cxn>
                  <a:cxn ang="0">
                    <a:pos x="15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4"/>
                    </a:lnTo>
                    <a:lnTo>
                      <a:pt x="51" y="0"/>
                    </a:lnTo>
                    <a:lnTo>
                      <a:pt x="0" y="124"/>
                    </a:lnTo>
                    <a:lnTo>
                      <a:pt x="15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527050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8" y="332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332">
                    <a:moveTo>
                      <a:pt x="65" y="0"/>
                    </a:moveTo>
                    <a:lnTo>
                      <a:pt x="178" y="120"/>
                    </a:lnTo>
                    <a:lnTo>
                      <a:pt x="98" y="332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7" name="Freeform 35"/>
              <p:cNvSpPr>
                <a:spLocks/>
              </p:cNvSpPr>
              <p:nvPr/>
            </p:nvSpPr>
            <p:spPr bwMode="auto">
              <a:xfrm>
                <a:off x="939801" y="3754438"/>
                <a:ext cx="531813" cy="1338263"/>
              </a:xfrm>
              <a:custGeom>
                <a:avLst/>
                <a:gdLst/>
                <a:ahLst/>
                <a:cxnLst>
                  <a:cxn ang="0">
                    <a:pos x="157" y="0"/>
                  </a:cxn>
                  <a:cxn ang="0">
                    <a:pos x="335" y="843"/>
                  </a:cxn>
                  <a:cxn ang="0">
                    <a:pos x="43" y="379"/>
                  </a:cxn>
                  <a:cxn ang="0">
                    <a:pos x="80" y="299"/>
                  </a:cxn>
                  <a:cxn ang="0">
                    <a:pos x="0" y="233"/>
                  </a:cxn>
                  <a:cxn ang="0">
                    <a:pos x="113" y="25"/>
                  </a:cxn>
                  <a:cxn ang="0">
                    <a:pos x="157" y="0"/>
                  </a:cxn>
                </a:cxnLst>
                <a:rect l="0" t="0" r="r" b="b"/>
                <a:pathLst>
                  <a:path w="335" h="843">
                    <a:moveTo>
                      <a:pt x="157" y="0"/>
                    </a:moveTo>
                    <a:lnTo>
                      <a:pt x="335" y="843"/>
                    </a:lnTo>
                    <a:lnTo>
                      <a:pt x="43" y="379"/>
                    </a:lnTo>
                    <a:lnTo>
                      <a:pt x="80" y="299"/>
                    </a:lnTo>
                    <a:lnTo>
                      <a:pt x="0" y="233"/>
                    </a:lnTo>
                    <a:lnTo>
                      <a:pt x="113" y="25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8" name="Freeform 36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527050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77" y="332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332">
                    <a:moveTo>
                      <a:pt x="110" y="0"/>
                    </a:moveTo>
                    <a:lnTo>
                      <a:pt x="0" y="120"/>
                    </a:lnTo>
                    <a:lnTo>
                      <a:pt x="77" y="332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29" name="Freeform 37"/>
              <p:cNvSpPr>
                <a:spLocks/>
              </p:cNvSpPr>
              <p:nvPr/>
            </p:nvSpPr>
            <p:spPr bwMode="auto">
              <a:xfrm>
                <a:off x="1355726" y="4257675"/>
                <a:ext cx="231775" cy="8350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10" y="0"/>
                  </a:cxn>
                  <a:cxn ang="0">
                    <a:pos x="146" y="358"/>
                  </a:cxn>
                  <a:cxn ang="0">
                    <a:pos x="73" y="526"/>
                  </a:cxn>
                  <a:cxn ang="0">
                    <a:pos x="0" y="358"/>
                  </a:cxn>
                  <a:cxn ang="0">
                    <a:pos x="37" y="0"/>
                  </a:cxn>
                </a:cxnLst>
                <a:rect l="0" t="0" r="r" b="b"/>
                <a:pathLst>
                  <a:path w="146" h="526">
                    <a:moveTo>
                      <a:pt x="37" y="0"/>
                    </a:moveTo>
                    <a:lnTo>
                      <a:pt x="110" y="0"/>
                    </a:lnTo>
                    <a:lnTo>
                      <a:pt x="146" y="358"/>
                    </a:lnTo>
                    <a:lnTo>
                      <a:pt x="73" y="526"/>
                    </a:lnTo>
                    <a:lnTo>
                      <a:pt x="0" y="35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0" name="Freeform 38"/>
              <p:cNvSpPr>
                <a:spLocks/>
              </p:cNvSpPr>
              <p:nvPr/>
            </p:nvSpPr>
            <p:spPr bwMode="auto">
              <a:xfrm>
                <a:off x="1189038" y="3690938"/>
                <a:ext cx="282575" cy="4460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178" y="120"/>
                  </a:cxn>
                  <a:cxn ang="0">
                    <a:pos x="94" y="281"/>
                  </a:cxn>
                  <a:cxn ang="0">
                    <a:pos x="0" y="43"/>
                  </a:cxn>
                  <a:cxn ang="0">
                    <a:pos x="65" y="0"/>
                  </a:cxn>
                </a:cxnLst>
                <a:rect l="0" t="0" r="r" b="b"/>
                <a:pathLst>
                  <a:path w="178" h="281">
                    <a:moveTo>
                      <a:pt x="65" y="0"/>
                    </a:moveTo>
                    <a:lnTo>
                      <a:pt x="178" y="120"/>
                    </a:lnTo>
                    <a:lnTo>
                      <a:pt x="94" y="281"/>
                    </a:lnTo>
                    <a:lnTo>
                      <a:pt x="0" y="4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1" name="Freeform 39"/>
              <p:cNvSpPr>
                <a:spLocks/>
              </p:cNvSpPr>
              <p:nvPr/>
            </p:nvSpPr>
            <p:spPr bwMode="auto">
              <a:xfrm>
                <a:off x="990601" y="3754438"/>
                <a:ext cx="481013" cy="133826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303" y="843"/>
                  </a:cxn>
                  <a:cxn ang="0">
                    <a:pos x="41" y="343"/>
                  </a:cxn>
                  <a:cxn ang="0">
                    <a:pos x="84" y="281"/>
                  </a:cxn>
                  <a:cxn ang="0">
                    <a:pos x="0" y="215"/>
                  </a:cxn>
                  <a:cxn ang="0">
                    <a:pos x="81" y="25"/>
                  </a:cxn>
                  <a:cxn ang="0">
                    <a:pos x="125" y="0"/>
                  </a:cxn>
                </a:cxnLst>
                <a:rect l="0" t="0" r="r" b="b"/>
                <a:pathLst>
                  <a:path w="303" h="843">
                    <a:moveTo>
                      <a:pt x="125" y="0"/>
                    </a:moveTo>
                    <a:lnTo>
                      <a:pt x="303" y="843"/>
                    </a:lnTo>
                    <a:lnTo>
                      <a:pt x="41" y="343"/>
                    </a:lnTo>
                    <a:lnTo>
                      <a:pt x="84" y="281"/>
                    </a:lnTo>
                    <a:lnTo>
                      <a:pt x="0" y="215"/>
                    </a:lnTo>
                    <a:lnTo>
                      <a:pt x="81" y="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2" name="Freeform 40"/>
              <p:cNvSpPr>
                <a:spLocks/>
              </p:cNvSpPr>
              <p:nvPr/>
            </p:nvSpPr>
            <p:spPr bwMode="auto">
              <a:xfrm>
                <a:off x="1471613" y="3748088"/>
                <a:ext cx="527050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89" y="383"/>
                  </a:cxn>
                  <a:cxn ang="0">
                    <a:pos x="252" y="303"/>
                  </a:cxn>
                  <a:cxn ang="0">
                    <a:pos x="332" y="237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32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89" y="383"/>
                    </a:lnTo>
                    <a:lnTo>
                      <a:pt x="252" y="303"/>
                    </a:lnTo>
                    <a:lnTo>
                      <a:pt x="332" y="237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3" name="Freeform 41"/>
              <p:cNvSpPr>
                <a:spLocks/>
              </p:cNvSpPr>
              <p:nvPr/>
            </p:nvSpPr>
            <p:spPr bwMode="auto">
              <a:xfrm>
                <a:off x="1471613" y="3748088"/>
                <a:ext cx="481013" cy="1344613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0" y="847"/>
                  </a:cxn>
                  <a:cxn ang="0">
                    <a:pos x="259" y="347"/>
                  </a:cxn>
                  <a:cxn ang="0">
                    <a:pos x="219" y="285"/>
                  </a:cxn>
                  <a:cxn ang="0">
                    <a:pos x="303" y="219"/>
                  </a:cxn>
                  <a:cxn ang="0">
                    <a:pos x="245" y="33"/>
                  </a:cxn>
                  <a:cxn ang="0">
                    <a:pos x="179" y="0"/>
                  </a:cxn>
                </a:cxnLst>
                <a:rect l="0" t="0" r="r" b="b"/>
                <a:pathLst>
                  <a:path w="303" h="847">
                    <a:moveTo>
                      <a:pt x="179" y="0"/>
                    </a:moveTo>
                    <a:lnTo>
                      <a:pt x="0" y="847"/>
                    </a:lnTo>
                    <a:lnTo>
                      <a:pt x="259" y="347"/>
                    </a:lnTo>
                    <a:lnTo>
                      <a:pt x="219" y="285"/>
                    </a:lnTo>
                    <a:lnTo>
                      <a:pt x="303" y="219"/>
                    </a:lnTo>
                    <a:lnTo>
                      <a:pt x="245" y="3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4" name="Freeform 42"/>
              <p:cNvSpPr>
                <a:spLocks/>
              </p:cNvSpPr>
              <p:nvPr/>
            </p:nvSpPr>
            <p:spPr bwMode="auto">
              <a:xfrm>
                <a:off x="1471613" y="3690938"/>
                <a:ext cx="284163" cy="446088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179" y="43"/>
                  </a:cxn>
                  <a:cxn ang="0">
                    <a:pos x="110" y="0"/>
                  </a:cxn>
                </a:cxnLst>
                <a:rect l="0" t="0" r="r" b="b"/>
                <a:pathLst>
                  <a:path w="179" h="281">
                    <a:moveTo>
                      <a:pt x="110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179" y="43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5" name="Freeform 43"/>
              <p:cNvSpPr>
                <a:spLocks/>
              </p:cNvSpPr>
              <p:nvPr/>
            </p:nvSpPr>
            <p:spPr bwMode="auto">
              <a:xfrm>
                <a:off x="1390651" y="4124325"/>
                <a:ext cx="161925" cy="1397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4" y="0"/>
                  </a:cxn>
                  <a:cxn ang="0">
                    <a:pos x="24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8" y="9"/>
                      <a:pt x="28" y="17"/>
                      <a:pt x="2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EDB2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6" name="Freeform 45"/>
              <p:cNvSpPr>
                <a:spLocks/>
              </p:cNvSpPr>
              <p:nvPr/>
            </p:nvSpPr>
            <p:spPr bwMode="auto">
              <a:xfrm>
                <a:off x="1084263" y="3684588"/>
                <a:ext cx="776288" cy="1390650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29" y="321"/>
                  </a:cxn>
                  <a:cxn ang="0">
                    <a:pos x="248" y="876"/>
                  </a:cxn>
                  <a:cxn ang="0">
                    <a:pos x="463" y="321"/>
                  </a:cxn>
                  <a:cxn ang="0">
                    <a:pos x="489" y="69"/>
                  </a:cxn>
                  <a:cxn ang="0">
                    <a:pos x="387" y="0"/>
                  </a:cxn>
                  <a:cxn ang="0">
                    <a:pos x="106" y="0"/>
                  </a:cxn>
                  <a:cxn ang="0">
                    <a:pos x="0" y="69"/>
                  </a:cxn>
                </a:cxnLst>
                <a:rect l="0" t="0" r="r" b="b"/>
                <a:pathLst>
                  <a:path w="489" h="876">
                    <a:moveTo>
                      <a:pt x="0" y="69"/>
                    </a:moveTo>
                    <a:lnTo>
                      <a:pt x="29" y="321"/>
                    </a:lnTo>
                    <a:lnTo>
                      <a:pt x="248" y="876"/>
                    </a:lnTo>
                    <a:lnTo>
                      <a:pt x="463" y="321"/>
                    </a:lnTo>
                    <a:lnTo>
                      <a:pt x="489" y="69"/>
                    </a:lnTo>
                    <a:lnTo>
                      <a:pt x="387" y="0"/>
                    </a:lnTo>
                    <a:lnTo>
                      <a:pt x="106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7" name="Rectangle 46"/>
              <p:cNvSpPr>
                <a:spLocks noChangeArrowheads="1"/>
              </p:cNvSpPr>
              <p:nvPr/>
            </p:nvSpPr>
            <p:spPr bwMode="auto">
              <a:xfrm>
                <a:off x="1252538" y="3544888"/>
                <a:ext cx="439738" cy="360363"/>
              </a:xfrm>
              <a:prstGeom prst="rect">
                <a:avLst/>
              </a:prstGeom>
              <a:solidFill>
                <a:srgbClr val="F2A1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8" name="Freeform 47"/>
              <p:cNvSpPr>
                <a:spLocks/>
              </p:cNvSpPr>
              <p:nvPr/>
            </p:nvSpPr>
            <p:spPr bwMode="auto">
              <a:xfrm>
                <a:off x="927101" y="2427288"/>
                <a:ext cx="1089025" cy="1327150"/>
              </a:xfrm>
              <a:custGeom>
                <a:avLst/>
                <a:gdLst/>
                <a:ahLst/>
                <a:cxnLst>
                  <a:cxn ang="0">
                    <a:pos x="94" y="229"/>
                  </a:cxn>
                  <a:cxn ang="0">
                    <a:pos x="167" y="153"/>
                  </a:cxn>
                  <a:cxn ang="0">
                    <a:pos x="170" y="154"/>
                  </a:cxn>
                  <a:cxn ang="0">
                    <a:pos x="185" y="129"/>
                  </a:cxn>
                  <a:cxn ang="0">
                    <a:pos x="179" y="101"/>
                  </a:cxn>
                  <a:cxn ang="0">
                    <a:pos x="177" y="101"/>
                  </a:cxn>
                  <a:cxn ang="0">
                    <a:pos x="94" y="0"/>
                  </a:cxn>
                  <a:cxn ang="0">
                    <a:pos x="11" y="101"/>
                  </a:cxn>
                  <a:cxn ang="0">
                    <a:pos x="9" y="101"/>
                  </a:cxn>
                  <a:cxn ang="0">
                    <a:pos x="3" y="129"/>
                  </a:cxn>
                  <a:cxn ang="0">
                    <a:pos x="18" y="154"/>
                  </a:cxn>
                  <a:cxn ang="0">
                    <a:pos x="22" y="152"/>
                  </a:cxn>
                  <a:cxn ang="0">
                    <a:pos x="94" y="229"/>
                  </a:cxn>
                </a:cxnLst>
                <a:rect l="0" t="0" r="r" b="b"/>
                <a:pathLst>
                  <a:path w="188" h="229">
                    <a:moveTo>
                      <a:pt x="94" y="229"/>
                    </a:moveTo>
                    <a:cubicBezTo>
                      <a:pt x="124" y="229"/>
                      <a:pt x="152" y="195"/>
                      <a:pt x="167" y="153"/>
                    </a:cubicBezTo>
                    <a:cubicBezTo>
                      <a:pt x="168" y="154"/>
                      <a:pt x="169" y="154"/>
                      <a:pt x="170" y="154"/>
                    </a:cubicBezTo>
                    <a:cubicBezTo>
                      <a:pt x="176" y="155"/>
                      <a:pt x="183" y="144"/>
                      <a:pt x="185" y="129"/>
                    </a:cubicBezTo>
                    <a:cubicBezTo>
                      <a:pt x="188" y="115"/>
                      <a:pt x="185" y="102"/>
                      <a:pt x="179" y="101"/>
                    </a:cubicBezTo>
                    <a:cubicBezTo>
                      <a:pt x="178" y="101"/>
                      <a:pt x="178" y="101"/>
                      <a:pt x="177" y="101"/>
                    </a:cubicBezTo>
                    <a:cubicBezTo>
                      <a:pt x="180" y="48"/>
                      <a:pt x="159" y="0"/>
                      <a:pt x="94" y="0"/>
                    </a:cubicBezTo>
                    <a:cubicBezTo>
                      <a:pt x="30" y="0"/>
                      <a:pt x="8" y="49"/>
                      <a:pt x="11" y="101"/>
                    </a:cubicBezTo>
                    <a:cubicBezTo>
                      <a:pt x="11" y="101"/>
                      <a:pt x="10" y="101"/>
                      <a:pt x="9" y="101"/>
                    </a:cubicBezTo>
                    <a:cubicBezTo>
                      <a:pt x="3" y="102"/>
                      <a:pt x="0" y="115"/>
                      <a:pt x="3" y="129"/>
                    </a:cubicBezTo>
                    <a:cubicBezTo>
                      <a:pt x="5" y="144"/>
                      <a:pt x="12" y="155"/>
                      <a:pt x="18" y="154"/>
                    </a:cubicBezTo>
                    <a:cubicBezTo>
                      <a:pt x="20" y="154"/>
                      <a:pt x="21" y="153"/>
                      <a:pt x="22" y="152"/>
                    </a:cubicBezTo>
                    <a:cubicBezTo>
                      <a:pt x="36" y="195"/>
                      <a:pt x="64" y="229"/>
                      <a:pt x="94" y="229"/>
                    </a:cubicBezTo>
                  </a:path>
                </a:pathLst>
              </a:custGeom>
              <a:solidFill>
                <a:srgbClr val="FAC29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39" name="Freeform 48"/>
              <p:cNvSpPr>
                <a:spLocks/>
              </p:cNvSpPr>
              <p:nvPr/>
            </p:nvSpPr>
            <p:spPr bwMode="auto">
              <a:xfrm>
                <a:off x="974726" y="2427288"/>
                <a:ext cx="995363" cy="736600"/>
              </a:xfrm>
              <a:custGeom>
                <a:avLst/>
                <a:gdLst/>
                <a:ahLst/>
                <a:cxnLst>
                  <a:cxn ang="0">
                    <a:pos x="169" y="101"/>
                  </a:cxn>
                  <a:cxn ang="0">
                    <a:pos x="86" y="0"/>
                  </a:cxn>
                  <a:cxn ang="0">
                    <a:pos x="3" y="101"/>
                  </a:cxn>
                  <a:cxn ang="0">
                    <a:pos x="16" y="124"/>
                  </a:cxn>
                  <a:cxn ang="0">
                    <a:pos x="24" y="115"/>
                  </a:cxn>
                  <a:cxn ang="0">
                    <a:pos x="48" y="50"/>
                  </a:cxn>
                  <a:cxn ang="0">
                    <a:pos x="86" y="57"/>
                  </a:cxn>
                  <a:cxn ang="0">
                    <a:pos x="125" y="50"/>
                  </a:cxn>
                  <a:cxn ang="0">
                    <a:pos x="149" y="115"/>
                  </a:cxn>
                  <a:cxn ang="0">
                    <a:pos x="156" y="124"/>
                  </a:cxn>
                  <a:cxn ang="0">
                    <a:pos x="169" y="101"/>
                  </a:cxn>
                </a:cxnLst>
                <a:rect l="0" t="0" r="r" b="b"/>
                <a:pathLst>
                  <a:path w="172" h="127">
                    <a:moveTo>
                      <a:pt x="169" y="101"/>
                    </a:moveTo>
                    <a:cubicBezTo>
                      <a:pt x="172" y="48"/>
                      <a:pt x="151" y="0"/>
                      <a:pt x="86" y="0"/>
                    </a:cubicBezTo>
                    <a:cubicBezTo>
                      <a:pt x="22" y="0"/>
                      <a:pt x="0" y="49"/>
                      <a:pt x="3" y="101"/>
                    </a:cubicBezTo>
                    <a:cubicBezTo>
                      <a:pt x="8" y="102"/>
                      <a:pt x="14" y="112"/>
                      <a:pt x="16" y="124"/>
                    </a:cubicBezTo>
                    <a:cubicBezTo>
                      <a:pt x="20" y="127"/>
                      <a:pt x="24" y="125"/>
                      <a:pt x="24" y="115"/>
                    </a:cubicBezTo>
                    <a:cubicBezTo>
                      <a:pt x="24" y="84"/>
                      <a:pt x="27" y="56"/>
                      <a:pt x="48" y="50"/>
                    </a:cubicBezTo>
                    <a:cubicBezTo>
                      <a:pt x="67" y="43"/>
                      <a:pt x="71" y="57"/>
                      <a:pt x="86" y="57"/>
                    </a:cubicBezTo>
                    <a:cubicBezTo>
                      <a:pt x="101" y="57"/>
                      <a:pt x="106" y="44"/>
                      <a:pt x="125" y="50"/>
                    </a:cubicBezTo>
                    <a:cubicBezTo>
                      <a:pt x="144" y="55"/>
                      <a:pt x="149" y="84"/>
                      <a:pt x="149" y="115"/>
                    </a:cubicBezTo>
                    <a:cubicBezTo>
                      <a:pt x="149" y="125"/>
                      <a:pt x="152" y="127"/>
                      <a:pt x="156" y="124"/>
                    </a:cubicBezTo>
                    <a:cubicBezTo>
                      <a:pt x="158" y="111"/>
                      <a:pt x="164" y="101"/>
                      <a:pt x="169" y="101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0" name="Freeform 49"/>
              <p:cNvSpPr>
                <a:spLocks/>
              </p:cNvSpPr>
              <p:nvPr/>
            </p:nvSpPr>
            <p:spPr bwMode="auto">
              <a:xfrm>
                <a:off x="1390651" y="3875088"/>
                <a:ext cx="161925" cy="249238"/>
              </a:xfrm>
              <a:custGeom>
                <a:avLst/>
                <a:gdLst/>
                <a:ahLst/>
                <a:cxnLst>
                  <a:cxn ang="0">
                    <a:pos x="88" y="157"/>
                  </a:cxn>
                  <a:cxn ang="0">
                    <a:pos x="102" y="125"/>
                  </a:cxn>
                  <a:cxn ang="0">
                    <a:pos x="51" y="0"/>
                  </a:cxn>
                  <a:cxn ang="0">
                    <a:pos x="0" y="125"/>
                  </a:cxn>
                  <a:cxn ang="0">
                    <a:pos x="19" y="157"/>
                  </a:cxn>
                  <a:cxn ang="0">
                    <a:pos x="88" y="157"/>
                  </a:cxn>
                </a:cxnLst>
                <a:rect l="0" t="0" r="r" b="b"/>
                <a:pathLst>
                  <a:path w="102" h="157">
                    <a:moveTo>
                      <a:pt x="88" y="157"/>
                    </a:moveTo>
                    <a:lnTo>
                      <a:pt x="102" y="125"/>
                    </a:lnTo>
                    <a:lnTo>
                      <a:pt x="51" y="0"/>
                    </a:lnTo>
                    <a:lnTo>
                      <a:pt x="0" y="125"/>
                    </a:lnTo>
                    <a:lnTo>
                      <a:pt x="19" y="157"/>
                    </a:lnTo>
                    <a:lnTo>
                      <a:pt x="88" y="157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1" name="Freeform 50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527050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8" y="332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332">
                    <a:moveTo>
                      <a:pt x="66" y="0"/>
                    </a:moveTo>
                    <a:lnTo>
                      <a:pt x="204" y="120"/>
                    </a:lnTo>
                    <a:lnTo>
                      <a:pt x="128" y="332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2" name="Freeform 51"/>
              <p:cNvSpPr>
                <a:spLocks/>
              </p:cNvSpPr>
              <p:nvPr/>
            </p:nvSpPr>
            <p:spPr bwMode="auto">
              <a:xfrm>
                <a:off x="944563" y="3754438"/>
                <a:ext cx="527050" cy="1325563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332" y="835"/>
                  </a:cxn>
                  <a:cxn ang="0">
                    <a:pos x="44" y="376"/>
                  </a:cxn>
                  <a:cxn ang="0">
                    <a:pos x="84" y="295"/>
                  </a:cxn>
                  <a:cxn ang="0">
                    <a:pos x="0" y="230"/>
                  </a:cxn>
                  <a:cxn ang="0">
                    <a:pos x="88" y="25"/>
                  </a:cxn>
                  <a:cxn ang="0">
                    <a:pos x="128" y="0"/>
                  </a:cxn>
                </a:cxnLst>
                <a:rect l="0" t="0" r="r" b="b"/>
                <a:pathLst>
                  <a:path w="332" h="835">
                    <a:moveTo>
                      <a:pt x="128" y="0"/>
                    </a:moveTo>
                    <a:lnTo>
                      <a:pt x="332" y="835"/>
                    </a:lnTo>
                    <a:lnTo>
                      <a:pt x="44" y="376"/>
                    </a:lnTo>
                    <a:lnTo>
                      <a:pt x="84" y="295"/>
                    </a:lnTo>
                    <a:lnTo>
                      <a:pt x="0" y="230"/>
                    </a:lnTo>
                    <a:lnTo>
                      <a:pt x="88" y="2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3" name="Freeform 52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52705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332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332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332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A2A5A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4" name="Freeform 53"/>
              <p:cNvSpPr>
                <a:spLocks/>
              </p:cNvSpPr>
              <p:nvPr/>
            </p:nvSpPr>
            <p:spPr bwMode="auto">
              <a:xfrm>
                <a:off x="1362076" y="4252913"/>
                <a:ext cx="225425" cy="82708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06" y="0"/>
                  </a:cxn>
                  <a:cxn ang="0">
                    <a:pos x="142" y="354"/>
                  </a:cxn>
                  <a:cxn ang="0">
                    <a:pos x="69" y="521"/>
                  </a:cxn>
                  <a:cxn ang="0">
                    <a:pos x="0" y="354"/>
                  </a:cxn>
                  <a:cxn ang="0">
                    <a:pos x="37" y="0"/>
                  </a:cxn>
                </a:cxnLst>
                <a:rect l="0" t="0" r="r" b="b"/>
                <a:pathLst>
                  <a:path w="142" h="521">
                    <a:moveTo>
                      <a:pt x="37" y="0"/>
                    </a:moveTo>
                    <a:lnTo>
                      <a:pt x="106" y="0"/>
                    </a:lnTo>
                    <a:lnTo>
                      <a:pt x="142" y="354"/>
                    </a:lnTo>
                    <a:lnTo>
                      <a:pt x="69" y="521"/>
                    </a:lnTo>
                    <a:lnTo>
                      <a:pt x="0" y="35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5" name="Freeform 54"/>
              <p:cNvSpPr>
                <a:spLocks/>
              </p:cNvSpPr>
              <p:nvPr/>
            </p:nvSpPr>
            <p:spPr bwMode="auto">
              <a:xfrm>
                <a:off x="957263" y="2374900"/>
                <a:ext cx="850900" cy="649288"/>
              </a:xfrm>
              <a:custGeom>
                <a:avLst/>
                <a:gdLst/>
                <a:ahLst/>
                <a:cxnLst>
                  <a:cxn ang="0">
                    <a:pos x="147" y="43"/>
                  </a:cxn>
                  <a:cxn ang="0">
                    <a:pos x="28" y="110"/>
                  </a:cxn>
                  <a:cxn ang="0">
                    <a:pos x="147" y="43"/>
                  </a:cxn>
                </a:cxnLst>
                <a:rect l="0" t="0" r="r" b="b"/>
                <a:pathLst>
                  <a:path w="147" h="112">
                    <a:moveTo>
                      <a:pt x="147" y="43"/>
                    </a:moveTo>
                    <a:cubicBezTo>
                      <a:pt x="139" y="60"/>
                      <a:pt x="55" y="107"/>
                      <a:pt x="28" y="110"/>
                    </a:cubicBezTo>
                    <a:cubicBezTo>
                      <a:pt x="0" y="112"/>
                      <a:pt x="26" y="0"/>
                      <a:pt x="147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6" name="Freeform 55"/>
              <p:cNvSpPr>
                <a:spLocks/>
              </p:cNvSpPr>
              <p:nvPr/>
            </p:nvSpPr>
            <p:spPr bwMode="auto">
              <a:xfrm>
                <a:off x="1576388" y="2374900"/>
                <a:ext cx="371475" cy="64928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52" y="110"/>
                  </a:cxn>
                  <a:cxn ang="0">
                    <a:pos x="0" y="43"/>
                  </a:cxn>
                </a:cxnLst>
                <a:rect l="0" t="0" r="r" b="b"/>
                <a:pathLst>
                  <a:path w="64" h="112">
                    <a:moveTo>
                      <a:pt x="0" y="43"/>
                    </a:moveTo>
                    <a:cubicBezTo>
                      <a:pt x="4" y="60"/>
                      <a:pt x="40" y="107"/>
                      <a:pt x="52" y="110"/>
                    </a:cubicBezTo>
                    <a:cubicBezTo>
                      <a:pt x="64" y="112"/>
                      <a:pt x="53" y="0"/>
                      <a:pt x="0" y="43"/>
                    </a:cubicBezTo>
                  </a:path>
                </a:pathLst>
              </a:custGeom>
              <a:solidFill>
                <a:srgbClr val="58595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7" name="Freeform 56"/>
              <p:cNvSpPr>
                <a:spLocks/>
              </p:cNvSpPr>
              <p:nvPr/>
            </p:nvSpPr>
            <p:spPr bwMode="auto">
              <a:xfrm>
                <a:off x="1147763" y="3684588"/>
                <a:ext cx="323850" cy="4460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04" y="120"/>
                  </a:cxn>
                  <a:cxn ang="0">
                    <a:pos x="124" y="281"/>
                  </a:cxn>
                  <a:cxn ang="0">
                    <a:pos x="0" y="44"/>
                  </a:cxn>
                  <a:cxn ang="0">
                    <a:pos x="66" y="0"/>
                  </a:cxn>
                </a:cxnLst>
                <a:rect l="0" t="0" r="r" b="b"/>
                <a:pathLst>
                  <a:path w="204" h="281">
                    <a:moveTo>
                      <a:pt x="66" y="0"/>
                    </a:moveTo>
                    <a:lnTo>
                      <a:pt x="204" y="120"/>
                    </a:lnTo>
                    <a:lnTo>
                      <a:pt x="124" y="281"/>
                    </a:lnTo>
                    <a:lnTo>
                      <a:pt x="0" y="4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8" name="Freeform 57"/>
              <p:cNvSpPr>
                <a:spLocks/>
              </p:cNvSpPr>
              <p:nvPr/>
            </p:nvSpPr>
            <p:spPr bwMode="auto">
              <a:xfrm>
                <a:off x="996951" y="3754438"/>
                <a:ext cx="474663" cy="1325563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299" y="835"/>
                  </a:cxn>
                  <a:cxn ang="0">
                    <a:pos x="40" y="339"/>
                  </a:cxn>
                  <a:cxn ang="0">
                    <a:pos x="84" y="277"/>
                  </a:cxn>
                  <a:cxn ang="0">
                    <a:pos x="0" y="211"/>
                  </a:cxn>
                  <a:cxn ang="0">
                    <a:pos x="55" y="25"/>
                  </a:cxn>
                  <a:cxn ang="0">
                    <a:pos x="95" y="0"/>
                  </a:cxn>
                </a:cxnLst>
                <a:rect l="0" t="0" r="r" b="b"/>
                <a:pathLst>
                  <a:path w="299" h="835">
                    <a:moveTo>
                      <a:pt x="95" y="0"/>
                    </a:moveTo>
                    <a:lnTo>
                      <a:pt x="299" y="835"/>
                    </a:lnTo>
                    <a:lnTo>
                      <a:pt x="40" y="339"/>
                    </a:lnTo>
                    <a:lnTo>
                      <a:pt x="84" y="277"/>
                    </a:lnTo>
                    <a:lnTo>
                      <a:pt x="0" y="211"/>
                    </a:lnTo>
                    <a:lnTo>
                      <a:pt x="55" y="2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49" name="Freeform 58"/>
              <p:cNvSpPr>
                <a:spLocks/>
              </p:cNvSpPr>
              <p:nvPr/>
            </p:nvSpPr>
            <p:spPr bwMode="auto">
              <a:xfrm>
                <a:off x="1471613" y="3754438"/>
                <a:ext cx="533400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92" y="376"/>
                  </a:cxn>
                  <a:cxn ang="0">
                    <a:pos x="252" y="295"/>
                  </a:cxn>
                  <a:cxn ang="0">
                    <a:pos x="336" y="230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36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92" y="376"/>
                    </a:lnTo>
                    <a:lnTo>
                      <a:pt x="252" y="295"/>
                    </a:lnTo>
                    <a:lnTo>
                      <a:pt x="336" y="230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4A71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0" name="Freeform 59"/>
              <p:cNvSpPr>
                <a:spLocks/>
              </p:cNvSpPr>
              <p:nvPr/>
            </p:nvSpPr>
            <p:spPr bwMode="auto">
              <a:xfrm>
                <a:off x="1471613" y="3754438"/>
                <a:ext cx="481013" cy="1325563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0" y="835"/>
                  </a:cxn>
                  <a:cxn ang="0">
                    <a:pos x="263" y="339"/>
                  </a:cxn>
                  <a:cxn ang="0">
                    <a:pos x="219" y="277"/>
                  </a:cxn>
                  <a:cxn ang="0">
                    <a:pos x="303" y="211"/>
                  </a:cxn>
                  <a:cxn ang="0">
                    <a:pos x="245" y="25"/>
                  </a:cxn>
                  <a:cxn ang="0">
                    <a:pos x="208" y="0"/>
                  </a:cxn>
                </a:cxnLst>
                <a:rect l="0" t="0" r="r" b="b"/>
                <a:pathLst>
                  <a:path w="303" h="835">
                    <a:moveTo>
                      <a:pt x="208" y="0"/>
                    </a:moveTo>
                    <a:lnTo>
                      <a:pt x="0" y="835"/>
                    </a:lnTo>
                    <a:lnTo>
                      <a:pt x="263" y="339"/>
                    </a:lnTo>
                    <a:lnTo>
                      <a:pt x="219" y="277"/>
                    </a:lnTo>
                    <a:lnTo>
                      <a:pt x="303" y="211"/>
                    </a:lnTo>
                    <a:lnTo>
                      <a:pt x="245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83B7D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1" name="Freeform 60"/>
              <p:cNvSpPr>
                <a:spLocks/>
              </p:cNvSpPr>
              <p:nvPr/>
            </p:nvSpPr>
            <p:spPr bwMode="auto">
              <a:xfrm>
                <a:off x="1471613" y="3684588"/>
                <a:ext cx="330200" cy="4460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120"/>
                  </a:cxn>
                  <a:cxn ang="0">
                    <a:pos x="81" y="281"/>
                  </a:cxn>
                  <a:cxn ang="0">
                    <a:pos x="208" y="44"/>
                  </a:cxn>
                  <a:cxn ang="0">
                    <a:pos x="143" y="0"/>
                  </a:cxn>
                </a:cxnLst>
                <a:rect l="0" t="0" r="r" b="b"/>
                <a:pathLst>
                  <a:path w="208" h="281">
                    <a:moveTo>
                      <a:pt x="143" y="0"/>
                    </a:moveTo>
                    <a:lnTo>
                      <a:pt x="0" y="120"/>
                    </a:lnTo>
                    <a:lnTo>
                      <a:pt x="81" y="281"/>
                    </a:lnTo>
                    <a:lnTo>
                      <a:pt x="208" y="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2" name="Freeform 61"/>
              <p:cNvSpPr>
                <a:spLocks/>
              </p:cNvSpPr>
              <p:nvPr/>
            </p:nvSpPr>
            <p:spPr bwMode="auto">
              <a:xfrm>
                <a:off x="1397001" y="4119563"/>
                <a:ext cx="161925" cy="1381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3" y="0"/>
                  </a:cxn>
                  <a:cxn ang="0">
                    <a:pos x="23" y="24"/>
                  </a:cxn>
                  <a:cxn ang="0">
                    <a:pos x="4" y="24"/>
                  </a:cxn>
                  <a:cxn ang="0">
                    <a:pos x="4" y="0"/>
                  </a:cxn>
                </a:cxnLst>
                <a:rect l="0" t="0" r="r" b="b"/>
                <a:pathLst>
                  <a:path w="28" h="24">
                    <a:moveTo>
                      <a:pt x="4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8" y="9"/>
                      <a:pt x="27" y="17"/>
                      <a:pt x="2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0" y="17"/>
                      <a:pt x="0" y="9"/>
                      <a:pt x="4" y="0"/>
                    </a:cubicBezTo>
                  </a:path>
                </a:pathLst>
              </a:custGeom>
              <a:solidFill>
                <a:srgbClr val="F2A16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53" name="Group 355"/>
          <p:cNvGrpSpPr/>
          <p:nvPr/>
        </p:nvGrpSpPr>
        <p:grpSpPr>
          <a:xfrm>
            <a:off x="256126" y="4270379"/>
            <a:ext cx="2577495" cy="1222375"/>
            <a:chOff x="192088" y="4270375"/>
            <a:chExt cx="2532063" cy="1222375"/>
          </a:xfrm>
        </p:grpSpPr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92088" y="4270375"/>
              <a:ext cx="2532063" cy="1076325"/>
            </a:xfrm>
            <a:custGeom>
              <a:avLst/>
              <a:gdLst/>
              <a:ahLst/>
              <a:cxnLst>
                <a:cxn ang="0">
                  <a:pos x="1551" y="678"/>
                </a:cxn>
                <a:cxn ang="0">
                  <a:pos x="1595" y="14"/>
                </a:cxn>
                <a:cxn ang="0">
                  <a:pos x="0" y="0"/>
                </a:cxn>
                <a:cxn ang="0">
                  <a:pos x="47" y="667"/>
                </a:cxn>
                <a:cxn ang="0">
                  <a:pos x="1551" y="678"/>
                </a:cxn>
              </a:cxnLst>
              <a:rect l="0" t="0" r="r" b="b"/>
              <a:pathLst>
                <a:path w="1595" h="678">
                  <a:moveTo>
                    <a:pt x="1551" y="678"/>
                  </a:moveTo>
                  <a:lnTo>
                    <a:pt x="1595" y="14"/>
                  </a:lnTo>
                  <a:lnTo>
                    <a:pt x="0" y="0"/>
                  </a:lnTo>
                  <a:lnTo>
                    <a:pt x="47" y="667"/>
                  </a:lnTo>
                  <a:lnTo>
                    <a:pt x="1551" y="678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34"/>
            <p:cNvSpPr>
              <a:spLocks/>
            </p:cNvSpPr>
            <p:nvPr/>
          </p:nvSpPr>
          <p:spPr bwMode="auto">
            <a:xfrm>
              <a:off x="192088" y="5324475"/>
              <a:ext cx="2532063" cy="168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1"/>
                </a:cxn>
                <a:cxn ang="0">
                  <a:pos x="8" y="29"/>
                </a:cxn>
                <a:cxn ang="0">
                  <a:pos x="429" y="29"/>
                </a:cxn>
                <a:cxn ang="0">
                  <a:pos x="437" y="21"/>
                </a:cxn>
                <a:cxn ang="0">
                  <a:pos x="437" y="8"/>
                </a:cxn>
                <a:cxn ang="0">
                  <a:pos x="429" y="0"/>
                </a:cxn>
                <a:cxn ang="0">
                  <a:pos x="8" y="0"/>
                </a:cxn>
              </a:cxnLst>
              <a:rect l="0" t="0" r="r" b="b"/>
              <a:pathLst>
                <a:path w="437" h="29">
                  <a:moveTo>
                    <a:pt x="8" y="0"/>
                  </a:moveTo>
                  <a:cubicBezTo>
                    <a:pt x="8" y="0"/>
                    <a:pt x="0" y="0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9"/>
                    <a:pt x="8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9"/>
                    <a:pt x="437" y="29"/>
                    <a:pt x="437" y="21"/>
                  </a:cubicBezTo>
                  <a:cubicBezTo>
                    <a:pt x="437" y="8"/>
                    <a:pt x="437" y="8"/>
                    <a:pt x="437" y="8"/>
                  </a:cubicBezTo>
                  <a:cubicBezTo>
                    <a:pt x="437" y="8"/>
                    <a:pt x="437" y="0"/>
                    <a:pt x="429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56" name="Subtitle 2"/>
          <p:cNvSpPr txBox="1">
            <a:spLocks/>
          </p:cNvSpPr>
          <p:nvPr/>
        </p:nvSpPr>
        <p:spPr>
          <a:xfrm>
            <a:off x="2648081" y="4090919"/>
            <a:ext cx="8955482" cy="153994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zh-TW" altLang="en-US" sz="4000" b="1" dirty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決議：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114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年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08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日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( 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三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 )13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點</a:t>
            </a: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30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分</a:t>
            </a:r>
            <a:endParaRPr kumimoji="1" lang="en-US" altLang="zh-TW" sz="4000" b="1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en-US" altLang="zh-TW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22</a:t>
            </a:r>
            <a:r>
              <a:rPr kumimoji="1" lang="zh-TW" altLang="en-US" sz="4000" b="1" dirty="0">
                <a:solidFill>
                  <a:schemeClr val="tx1"/>
                </a:solidFill>
                <a:latin typeface="微软雅黑"/>
                <a:ea typeface="微软雅黑"/>
                <a:cs typeface="微软雅黑"/>
              </a:rPr>
              <a:t>票過半數通過。</a:t>
            </a:r>
            <a:endParaRPr kumimoji="1" lang="zh-CN" altLang="en-US" sz="4000" b="1" dirty="0">
              <a:solidFill>
                <a:schemeClr val="tx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3476280" y="567804"/>
            <a:ext cx="8389655" cy="53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latin typeface="微软雅黑"/>
                <a:ea typeface="微软雅黑"/>
                <a:cs typeface="微软雅黑"/>
                <a:hlinkClick r:id="rId3" action="ppaction://hlinkfile"/>
              </a:rPr>
              <a:t>提案</a:t>
            </a:r>
            <a:r>
              <a:rPr kumimoji="1" lang="zh-TW" altLang="en-US" sz="2800" b="1" dirty="0">
                <a:latin typeface="微软雅黑"/>
                <a:ea typeface="微软雅黑"/>
                <a:cs typeface="微软雅黑"/>
              </a:rPr>
              <a:t>五：</a:t>
            </a:r>
            <a:r>
              <a:rPr lang="zh-TW" altLang="en-US" sz="2800" b="1" dirty="0">
                <a:solidFill>
                  <a:srgbClr val="9933FF"/>
                </a:solidFill>
              </a:rPr>
              <a:t>確認</a:t>
            </a:r>
            <a:r>
              <a:rPr lang="en-US" altLang="zh-TW" sz="2800" b="1" dirty="0">
                <a:solidFill>
                  <a:srgbClr val="9933FF"/>
                </a:solidFill>
              </a:rPr>
              <a:t>113</a:t>
            </a:r>
            <a:r>
              <a:rPr lang="zh-TW" altLang="en-US" sz="2800" b="1" dirty="0">
                <a:solidFill>
                  <a:srgbClr val="9933FF"/>
                </a:solidFill>
              </a:rPr>
              <a:t>學年度第</a:t>
            </a:r>
            <a:r>
              <a:rPr lang="en-US" altLang="zh-TW" sz="2800" b="1" dirty="0">
                <a:solidFill>
                  <a:srgbClr val="9933FF"/>
                </a:solidFill>
              </a:rPr>
              <a:t>2</a:t>
            </a:r>
            <a:r>
              <a:rPr lang="zh-TW" altLang="en-US" sz="2800" b="1" dirty="0">
                <a:solidFill>
                  <a:srgbClr val="9933FF"/>
                </a:solidFill>
              </a:rPr>
              <a:t>次校務會議時間。</a:t>
            </a:r>
            <a:endParaRPr kumimoji="1" lang="zh-CN" altLang="en-US" sz="2800" b="1" dirty="0">
              <a:solidFill>
                <a:srgbClr val="9933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3476280" y="1311251"/>
            <a:ext cx="2544286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提案人：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總務處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3494558" y="2095135"/>
            <a:ext cx="8179850" cy="216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28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說明：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臺北市士林區葫蘆國民小學校務會議實施要點第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6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點：「校務會議應於每年一月及八月定期各召開一次，並列入學校行事曆。」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113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學年度第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學期休業式為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114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年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20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日，期末課發會是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114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年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15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日下午，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113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學年度第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次校務會議時間為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114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年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月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08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日下午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1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點</a:t>
            </a:r>
            <a:r>
              <a:rPr kumimoji="1" lang="en-US" altLang="zh-TW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30</a:t>
            </a:r>
            <a:r>
              <a:rPr kumimoji="1" lang="zh-TW" altLang="en-US" sz="2400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分。</a:t>
            </a:r>
            <a:endParaRPr kumimoji="1" lang="zh-CN" altLang="en-US" sz="2400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3" name="AutoShape 12"/>
          <p:cNvSpPr>
            <a:spLocks/>
          </p:cNvSpPr>
          <p:nvPr/>
        </p:nvSpPr>
        <p:spPr bwMode="auto">
          <a:xfrm flipH="1">
            <a:off x="455408" y="736091"/>
            <a:ext cx="1384317" cy="1343534"/>
          </a:xfrm>
          <a:custGeom>
            <a:avLst/>
            <a:gdLst>
              <a:gd name="T0" fmla="*/ 2028825 w 21600"/>
              <a:gd name="T1" fmla="*/ 1762919 h 21600"/>
              <a:gd name="T2" fmla="*/ 2028825 w 21600"/>
              <a:gd name="T3" fmla="*/ 1762919 h 21600"/>
              <a:gd name="T4" fmla="*/ 2028825 w 21600"/>
              <a:gd name="T5" fmla="*/ 1762919 h 21600"/>
              <a:gd name="T6" fmla="*/ 2028825 w 21600"/>
              <a:gd name="T7" fmla="*/ 17629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25" y="0"/>
                </a:moveTo>
                <a:cubicBezTo>
                  <a:pt x="886" y="0"/>
                  <a:pt x="582" y="159"/>
                  <a:pt x="360" y="414"/>
                </a:cubicBezTo>
                <a:cubicBezTo>
                  <a:pt x="138" y="669"/>
                  <a:pt x="0" y="1020"/>
                  <a:pt x="0" y="1410"/>
                </a:cubicBezTo>
                <a:lnTo>
                  <a:pt x="0" y="13232"/>
                </a:lnTo>
                <a:cubicBezTo>
                  <a:pt x="0" y="13622"/>
                  <a:pt x="138" y="13972"/>
                  <a:pt x="360" y="14228"/>
                </a:cubicBezTo>
                <a:cubicBezTo>
                  <a:pt x="582" y="14483"/>
                  <a:pt x="886" y="14642"/>
                  <a:pt x="1225" y="14642"/>
                </a:cubicBezTo>
                <a:lnTo>
                  <a:pt x="4088" y="14642"/>
                </a:lnTo>
                <a:lnTo>
                  <a:pt x="1679" y="21599"/>
                </a:lnTo>
                <a:lnTo>
                  <a:pt x="8613" y="14642"/>
                </a:lnTo>
                <a:lnTo>
                  <a:pt x="20371" y="14642"/>
                </a:lnTo>
                <a:cubicBezTo>
                  <a:pt x="20710" y="14642"/>
                  <a:pt x="21017" y="14483"/>
                  <a:pt x="21239" y="14228"/>
                </a:cubicBezTo>
                <a:cubicBezTo>
                  <a:pt x="21461" y="13972"/>
                  <a:pt x="21600" y="13622"/>
                  <a:pt x="21599" y="13232"/>
                </a:cubicBezTo>
                <a:lnTo>
                  <a:pt x="21599" y="1410"/>
                </a:lnTo>
                <a:cubicBezTo>
                  <a:pt x="21599" y="1020"/>
                  <a:pt x="21461" y="669"/>
                  <a:pt x="21239" y="414"/>
                </a:cubicBezTo>
                <a:cubicBezTo>
                  <a:pt x="21017" y="159"/>
                  <a:pt x="20710" y="0"/>
                  <a:pt x="20371" y="0"/>
                </a:cubicBezTo>
                <a:lnTo>
                  <a:pt x="1225" y="0"/>
                </a:lnTo>
                <a:close/>
                <a:moveTo>
                  <a:pt x="5104" y="3117"/>
                </a:moveTo>
                <a:lnTo>
                  <a:pt x="18440" y="3117"/>
                </a:lnTo>
                <a:lnTo>
                  <a:pt x="18440" y="3770"/>
                </a:lnTo>
                <a:lnTo>
                  <a:pt x="5104" y="3770"/>
                </a:lnTo>
                <a:lnTo>
                  <a:pt x="5104" y="3117"/>
                </a:lnTo>
                <a:close/>
                <a:moveTo>
                  <a:pt x="3294" y="5406"/>
                </a:moveTo>
                <a:lnTo>
                  <a:pt x="18440" y="5406"/>
                </a:lnTo>
                <a:lnTo>
                  <a:pt x="18440" y="6059"/>
                </a:lnTo>
                <a:lnTo>
                  <a:pt x="3294" y="6059"/>
                </a:lnTo>
                <a:lnTo>
                  <a:pt x="3294" y="5406"/>
                </a:lnTo>
                <a:close/>
                <a:moveTo>
                  <a:pt x="3294" y="7776"/>
                </a:moveTo>
                <a:lnTo>
                  <a:pt x="18440" y="7776"/>
                </a:lnTo>
                <a:lnTo>
                  <a:pt x="18440" y="8429"/>
                </a:lnTo>
                <a:lnTo>
                  <a:pt x="3294" y="8429"/>
                </a:lnTo>
                <a:lnTo>
                  <a:pt x="3294" y="7776"/>
                </a:lnTo>
                <a:close/>
                <a:moveTo>
                  <a:pt x="3294" y="10143"/>
                </a:moveTo>
                <a:lnTo>
                  <a:pt x="16722" y="10143"/>
                </a:lnTo>
                <a:lnTo>
                  <a:pt x="16722" y="10800"/>
                </a:lnTo>
                <a:lnTo>
                  <a:pt x="3294" y="10800"/>
                </a:lnTo>
                <a:lnTo>
                  <a:pt x="3294" y="101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3460630" y="1205079"/>
            <a:ext cx="67682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TW" altLang="en-US" sz="7200" b="1" dirty="0">
                <a:solidFill>
                  <a:schemeClr val="tx2">
                    <a:lumMod val="50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五、臨時動議</a:t>
            </a:r>
            <a:endParaRPr kumimoji="1" lang="zh-CN" altLang="en-US" sz="11500" b="1" dirty="0">
              <a:solidFill>
                <a:schemeClr val="tx2">
                  <a:lumMod val="50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47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0019" y="1791804"/>
            <a:ext cx="9782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六、散會</a:t>
            </a:r>
            <a:r>
              <a:rPr kumimoji="1" lang="en-US" altLang="zh-TW" sz="9600" b="1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11</a:t>
            </a:r>
            <a:r>
              <a:rPr kumimoji="1" lang="en-US" altLang="zh-TW" sz="6000" b="1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:</a:t>
            </a:r>
            <a:r>
              <a:rPr kumimoji="1" lang="en-US" altLang="zh-TW" sz="9600" b="1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50</a:t>
            </a:r>
            <a:r>
              <a:rPr kumimoji="1" lang="zh-TW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分</a:t>
            </a:r>
            <a:endParaRPr kumimoji="1"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88014" y="3361464"/>
            <a:ext cx="653460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感謝大家今天的參與出席</a:t>
            </a:r>
          </a:p>
          <a:p>
            <a:pPr algn="ctr"/>
            <a:r>
              <a:rPr lang="zh-TW" altLang="en-US" sz="4400" b="1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  </a:t>
            </a:r>
            <a:r>
              <a:rPr lang="en-US" altLang="zh-TW" sz="4400" b="1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~</a:t>
            </a:r>
            <a:r>
              <a:rPr lang="zh-TW" altLang="en-US" sz="4400" b="1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葫蘆國小因您更美好</a:t>
            </a:r>
            <a:r>
              <a:rPr lang="en-US" altLang="zh-TW" sz="4400" b="1" dirty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~</a:t>
            </a:r>
            <a:endParaRPr lang="zh-TW" altLang="en-US" sz="4400" b="1" dirty="0">
              <a:solidFill>
                <a:srgbClr val="9933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 flipV="1">
            <a:off x="1341730" y="3686529"/>
            <a:ext cx="2850857" cy="2088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23248" y="2937973"/>
            <a:ext cx="1381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議程</a:t>
            </a:r>
            <a:endParaRPr kumimoji="1" lang="zh-CN" altLang="en-US" sz="4400" b="1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57101" y="1589716"/>
            <a:ext cx="454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zh-CN" altLang="en-US" sz="28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 </a:t>
            </a:r>
            <a:r>
              <a:rPr kumimoji="1" lang="zh-TW" altLang="en-US" sz="28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主席致詞 </a:t>
            </a:r>
            <a:endParaRPr kumimoji="1" lang="zh-CN" altLang="en-US" sz="28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80308" y="2500957"/>
            <a:ext cx="4418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zh-TW" altLang="en-US" sz="28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確認上次會議記錄暨執行狀況 </a:t>
            </a:r>
            <a:endParaRPr kumimoji="1" lang="zh-CN" altLang="en-US" sz="28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01329" y="3551005"/>
            <a:ext cx="474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zh-TW" altLang="en-US" sz="28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各處室報告報告事項</a:t>
            </a:r>
            <a:endParaRPr kumimoji="1" lang="en-US" altLang="zh-TW" sz="28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71899" y="4460708"/>
            <a:ext cx="513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zh-TW" altLang="en-US" sz="28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提案討論事項 </a:t>
            </a:r>
          </a:p>
        </p:txBody>
      </p:sp>
      <p:sp>
        <p:nvSpPr>
          <p:cNvPr id="13" name="椭圆 12"/>
          <p:cNvSpPr/>
          <p:nvPr/>
        </p:nvSpPr>
        <p:spPr>
          <a:xfrm>
            <a:off x="5747000" y="1399018"/>
            <a:ext cx="794935" cy="794935"/>
          </a:xfrm>
          <a:prstGeom prst="ellipse">
            <a:avLst/>
          </a:prstGeom>
          <a:solidFill>
            <a:srgbClr val="4BC9D0"/>
          </a:solidFill>
          <a:ln>
            <a:solidFill>
              <a:srgbClr val="4B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一</a:t>
            </a:r>
            <a:endParaRPr kumimoji="1" lang="zh-CN" altLang="en-US" sz="40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23418" y="2365100"/>
            <a:ext cx="794935" cy="794935"/>
          </a:xfrm>
          <a:prstGeom prst="ellipse">
            <a:avLst/>
          </a:prstGeom>
          <a:solidFill>
            <a:srgbClr val="4BC9D0"/>
          </a:solidFill>
          <a:ln>
            <a:solidFill>
              <a:srgbClr val="4B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二</a:t>
            </a:r>
            <a:endParaRPr kumimoji="1" lang="zh-CN" altLang="en-US" sz="40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676964" y="3352014"/>
            <a:ext cx="794935" cy="794935"/>
          </a:xfrm>
          <a:prstGeom prst="ellipse">
            <a:avLst/>
          </a:prstGeom>
          <a:solidFill>
            <a:srgbClr val="4BC9D0"/>
          </a:solidFill>
          <a:ln>
            <a:solidFill>
              <a:srgbClr val="4B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三</a:t>
            </a:r>
            <a:endParaRPr kumimoji="1" lang="zh-CN" altLang="en-US" sz="40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29008" y="4338928"/>
            <a:ext cx="794935" cy="794935"/>
          </a:xfrm>
          <a:prstGeom prst="ellipse">
            <a:avLst/>
          </a:prstGeom>
          <a:solidFill>
            <a:srgbClr val="4BC9D0"/>
          </a:solidFill>
          <a:ln>
            <a:solidFill>
              <a:srgbClr val="4B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四</a:t>
            </a:r>
            <a:endParaRPr kumimoji="1" lang="zh-CN" altLang="en-US" sz="40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17" name="椭圆 12"/>
          <p:cNvSpPr/>
          <p:nvPr/>
        </p:nvSpPr>
        <p:spPr>
          <a:xfrm>
            <a:off x="3522148" y="5243893"/>
            <a:ext cx="794935" cy="794935"/>
          </a:xfrm>
          <a:prstGeom prst="ellipse">
            <a:avLst/>
          </a:prstGeom>
          <a:solidFill>
            <a:srgbClr val="4BC9D0"/>
          </a:solidFill>
          <a:ln>
            <a:solidFill>
              <a:srgbClr val="4BC9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五</a:t>
            </a:r>
            <a:endParaRPr kumimoji="1" lang="zh-CN" altLang="en-US" sz="4000" dirty="0">
              <a:solidFill>
                <a:schemeClr val="bg2">
                  <a:lumMod val="25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18" name="文本框 10"/>
          <p:cNvSpPr txBox="1"/>
          <p:nvPr/>
        </p:nvSpPr>
        <p:spPr>
          <a:xfrm>
            <a:off x="4923943" y="5447622"/>
            <a:ext cx="513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kumimoji="1" lang="zh-CN" altLang="en-US" sz="2800" dirty="0">
                <a:solidFill>
                  <a:schemeClr val="bg2">
                    <a:lumMod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 臨時動議</a:t>
            </a:r>
          </a:p>
        </p:txBody>
      </p:sp>
    </p:spTree>
    <p:extLst>
      <p:ext uri="{BB962C8B-B14F-4D97-AF65-F5344CB8AC3E}">
        <p14:creationId xmlns:p14="http://schemas.microsoft.com/office/powerpoint/2010/main" val="4423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437" y="-1577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Freeform 1"/>
          <p:cNvSpPr>
            <a:spLocks/>
          </p:cNvSpPr>
          <p:nvPr/>
        </p:nvSpPr>
        <p:spPr bwMode="auto">
          <a:xfrm flipH="1">
            <a:off x="0" y="5462701"/>
            <a:ext cx="2540000" cy="1395299"/>
          </a:xfrm>
          <a:custGeom>
            <a:avLst/>
            <a:gdLst/>
            <a:ahLst/>
            <a:cxnLst>
              <a:cxn ang="0">
                <a:pos x="1624" y="0"/>
              </a:cxn>
              <a:cxn ang="0">
                <a:pos x="1238" y="372"/>
              </a:cxn>
              <a:cxn ang="0">
                <a:pos x="1238" y="381"/>
              </a:cxn>
              <a:cxn ang="0">
                <a:pos x="936" y="638"/>
              </a:cxn>
              <a:cxn ang="0">
                <a:pos x="787" y="556"/>
              </a:cxn>
              <a:cxn ang="0">
                <a:pos x="787" y="550"/>
              </a:cxn>
              <a:cxn ang="0">
                <a:pos x="494" y="304"/>
              </a:cxn>
              <a:cxn ang="0">
                <a:pos x="201" y="550"/>
              </a:cxn>
              <a:cxn ang="0">
                <a:pos x="202" y="556"/>
              </a:cxn>
              <a:cxn ang="0">
                <a:pos x="0" y="739"/>
              </a:cxn>
              <a:cxn ang="0">
                <a:pos x="1624" y="739"/>
              </a:cxn>
              <a:cxn ang="0">
                <a:pos x="1624" y="0"/>
              </a:cxn>
            </a:cxnLst>
            <a:rect l="0" t="0" r="r" b="b"/>
            <a:pathLst>
              <a:path w="1624" h="739">
                <a:moveTo>
                  <a:pt x="1624" y="0"/>
                </a:moveTo>
                <a:cubicBezTo>
                  <a:pt x="1406" y="25"/>
                  <a:pt x="1238" y="182"/>
                  <a:pt x="1238" y="372"/>
                </a:cubicBezTo>
                <a:cubicBezTo>
                  <a:pt x="1238" y="375"/>
                  <a:pt x="1238" y="378"/>
                  <a:pt x="1238" y="381"/>
                </a:cubicBezTo>
                <a:cubicBezTo>
                  <a:pt x="1089" y="412"/>
                  <a:pt x="971" y="512"/>
                  <a:pt x="936" y="638"/>
                </a:cubicBezTo>
                <a:cubicBezTo>
                  <a:pt x="899" y="598"/>
                  <a:pt x="847" y="568"/>
                  <a:pt x="787" y="556"/>
                </a:cubicBezTo>
                <a:cubicBezTo>
                  <a:pt x="787" y="554"/>
                  <a:pt x="787" y="552"/>
                  <a:pt x="787" y="550"/>
                </a:cubicBezTo>
                <a:cubicBezTo>
                  <a:pt x="787" y="414"/>
                  <a:pt x="656" y="304"/>
                  <a:pt x="494" y="304"/>
                </a:cubicBezTo>
                <a:cubicBezTo>
                  <a:pt x="333" y="304"/>
                  <a:pt x="201" y="414"/>
                  <a:pt x="201" y="550"/>
                </a:cubicBezTo>
                <a:cubicBezTo>
                  <a:pt x="201" y="552"/>
                  <a:pt x="202" y="554"/>
                  <a:pt x="202" y="556"/>
                </a:cubicBezTo>
                <a:cubicBezTo>
                  <a:pt x="98" y="577"/>
                  <a:pt x="17" y="650"/>
                  <a:pt x="0" y="739"/>
                </a:cubicBezTo>
                <a:cubicBezTo>
                  <a:pt x="1624" y="739"/>
                  <a:pt x="1624" y="739"/>
                  <a:pt x="1624" y="739"/>
                </a:cubicBezTo>
                <a:lnTo>
                  <a:pt x="1624" y="0"/>
                </a:lnTo>
                <a:close/>
              </a:path>
            </a:pathLst>
          </a:custGeom>
          <a:solidFill>
            <a:srgbClr val="8FBDE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" name="Group 34"/>
          <p:cNvGrpSpPr/>
          <p:nvPr/>
        </p:nvGrpSpPr>
        <p:grpSpPr>
          <a:xfrm>
            <a:off x="3251199" y="767341"/>
            <a:ext cx="1524000" cy="1137659"/>
            <a:chOff x="2120089" y="767339"/>
            <a:chExt cx="1528546" cy="1137658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 flipV="1">
              <a:off x="2120089" y="869290"/>
              <a:ext cx="1408201" cy="1035707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Oval 10"/>
            <p:cNvSpPr>
              <a:spLocks noChangeArrowheads="1"/>
            </p:cNvSpPr>
            <p:nvPr/>
          </p:nvSpPr>
          <p:spPr bwMode="auto">
            <a:xfrm>
              <a:off x="3519503" y="767339"/>
              <a:ext cx="129132" cy="12913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3251204" y="1405804"/>
            <a:ext cx="2005337" cy="813305"/>
            <a:chOff x="2388997" y="1405799"/>
            <a:chExt cx="2011321" cy="813304"/>
          </a:xfrm>
        </p:grpSpPr>
        <p:cxnSp>
          <p:nvCxnSpPr>
            <p:cNvPr id="8" name="AutoShape 4"/>
            <p:cNvCxnSpPr>
              <a:cxnSpLocks noChangeShapeType="1"/>
              <a:endCxn id="16" idx="3"/>
            </p:cNvCxnSpPr>
            <p:nvPr/>
          </p:nvCxnSpPr>
          <p:spPr bwMode="auto">
            <a:xfrm flipV="1">
              <a:off x="2388997" y="1516019"/>
              <a:ext cx="1902338" cy="703084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272637" y="1405799"/>
              <a:ext cx="127681" cy="12913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3454401" y="2119581"/>
            <a:ext cx="2624953" cy="293419"/>
            <a:chOff x="2535275" y="2119581"/>
            <a:chExt cx="2632785" cy="293419"/>
          </a:xfrm>
        </p:grpSpPr>
        <p:cxnSp>
          <p:nvCxnSpPr>
            <p:cNvPr id="11" name="AutoShape 5"/>
            <p:cNvCxnSpPr>
              <a:cxnSpLocks noChangeShapeType="1"/>
            </p:cNvCxnSpPr>
            <p:nvPr/>
          </p:nvCxnSpPr>
          <p:spPr bwMode="auto">
            <a:xfrm flipV="1">
              <a:off x="2535275" y="2201728"/>
              <a:ext cx="2494305" cy="211272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5038928" y="2119581"/>
              <a:ext cx="129132" cy="12913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3" name="Group 46"/>
          <p:cNvGrpSpPr/>
          <p:nvPr/>
        </p:nvGrpSpPr>
        <p:grpSpPr>
          <a:xfrm>
            <a:off x="3352800" y="2717801"/>
            <a:ext cx="3048000" cy="310747"/>
            <a:chOff x="2429304" y="2717799"/>
            <a:chExt cx="3057093" cy="310746"/>
          </a:xfrm>
        </p:grpSpPr>
        <p:cxnSp>
          <p:nvCxnSpPr>
            <p:cNvPr id="14" name="AutoShape 6"/>
            <p:cNvCxnSpPr>
              <a:cxnSpLocks noChangeShapeType="1"/>
              <a:endCxn id="18" idx="2"/>
            </p:cNvCxnSpPr>
            <p:nvPr/>
          </p:nvCxnSpPr>
          <p:spPr bwMode="auto">
            <a:xfrm>
              <a:off x="2429304" y="2717799"/>
              <a:ext cx="2927962" cy="246181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357266" y="2899414"/>
              <a:ext cx="129131" cy="12913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6" name="Group 47"/>
          <p:cNvGrpSpPr/>
          <p:nvPr/>
        </p:nvGrpSpPr>
        <p:grpSpPr>
          <a:xfrm>
            <a:off x="3352800" y="2921002"/>
            <a:ext cx="2700155" cy="865735"/>
            <a:chOff x="2406915" y="2920998"/>
            <a:chExt cx="2708210" cy="865735"/>
          </a:xfrm>
        </p:grpSpPr>
        <p:cxnSp>
          <p:nvCxnSpPr>
            <p:cNvPr id="17" name="AutoShape 7"/>
            <p:cNvCxnSpPr>
              <a:cxnSpLocks noChangeShapeType="1"/>
            </p:cNvCxnSpPr>
            <p:nvPr/>
          </p:nvCxnSpPr>
          <p:spPr bwMode="auto">
            <a:xfrm>
              <a:off x="2406915" y="2920998"/>
              <a:ext cx="2588115" cy="765362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4985994" y="3657601"/>
              <a:ext cx="129131" cy="12913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9" name="Group 48"/>
          <p:cNvGrpSpPr/>
          <p:nvPr/>
        </p:nvGrpSpPr>
        <p:grpSpPr>
          <a:xfrm>
            <a:off x="3251200" y="3124201"/>
            <a:ext cx="2436152" cy="1600203"/>
            <a:chOff x="2357178" y="3124199"/>
            <a:chExt cx="2443419" cy="1600202"/>
          </a:xfrm>
        </p:grpSpPr>
        <p:cxnSp>
          <p:nvCxnSpPr>
            <p:cNvPr id="20" name="AutoShape 8"/>
            <p:cNvCxnSpPr>
              <a:cxnSpLocks noChangeShapeType="1"/>
              <a:endCxn id="20" idx="1"/>
            </p:cNvCxnSpPr>
            <p:nvPr/>
          </p:nvCxnSpPr>
          <p:spPr bwMode="auto">
            <a:xfrm>
              <a:off x="2357178" y="3124199"/>
              <a:ext cx="2333198" cy="1489981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>
              <a:off x="4671466" y="4595269"/>
              <a:ext cx="129131" cy="12913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50"/>
          <p:cNvGrpSpPr/>
          <p:nvPr/>
        </p:nvGrpSpPr>
        <p:grpSpPr>
          <a:xfrm>
            <a:off x="3149599" y="3327402"/>
            <a:ext cx="1953432" cy="2440532"/>
            <a:chOff x="2317400" y="3327401"/>
            <a:chExt cx="1959260" cy="2440532"/>
          </a:xfrm>
        </p:grpSpPr>
        <p:cxnSp>
          <p:nvCxnSpPr>
            <p:cNvPr id="23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2087296" y="3557505"/>
              <a:ext cx="2329328" cy="186912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4147529" y="5638801"/>
              <a:ext cx="129131" cy="129132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2" name="Freeform 1"/>
          <p:cNvSpPr>
            <a:spLocks/>
          </p:cNvSpPr>
          <p:nvPr/>
        </p:nvSpPr>
        <p:spPr bwMode="auto">
          <a:xfrm>
            <a:off x="8432800" y="5156421"/>
            <a:ext cx="3759200" cy="1701583"/>
          </a:xfrm>
          <a:custGeom>
            <a:avLst/>
            <a:gdLst/>
            <a:ahLst/>
            <a:cxnLst>
              <a:cxn ang="0">
                <a:pos x="1624" y="0"/>
              </a:cxn>
              <a:cxn ang="0">
                <a:pos x="1238" y="372"/>
              </a:cxn>
              <a:cxn ang="0">
                <a:pos x="1238" y="381"/>
              </a:cxn>
              <a:cxn ang="0">
                <a:pos x="936" y="638"/>
              </a:cxn>
              <a:cxn ang="0">
                <a:pos x="787" y="556"/>
              </a:cxn>
              <a:cxn ang="0">
                <a:pos x="787" y="550"/>
              </a:cxn>
              <a:cxn ang="0">
                <a:pos x="494" y="304"/>
              </a:cxn>
              <a:cxn ang="0">
                <a:pos x="201" y="550"/>
              </a:cxn>
              <a:cxn ang="0">
                <a:pos x="202" y="556"/>
              </a:cxn>
              <a:cxn ang="0">
                <a:pos x="0" y="739"/>
              </a:cxn>
              <a:cxn ang="0">
                <a:pos x="1624" y="739"/>
              </a:cxn>
              <a:cxn ang="0">
                <a:pos x="1624" y="0"/>
              </a:cxn>
            </a:cxnLst>
            <a:rect l="0" t="0" r="r" b="b"/>
            <a:pathLst>
              <a:path w="1624" h="739">
                <a:moveTo>
                  <a:pt x="1624" y="0"/>
                </a:moveTo>
                <a:cubicBezTo>
                  <a:pt x="1406" y="25"/>
                  <a:pt x="1238" y="182"/>
                  <a:pt x="1238" y="372"/>
                </a:cubicBezTo>
                <a:cubicBezTo>
                  <a:pt x="1238" y="375"/>
                  <a:pt x="1238" y="378"/>
                  <a:pt x="1238" y="381"/>
                </a:cubicBezTo>
                <a:cubicBezTo>
                  <a:pt x="1089" y="412"/>
                  <a:pt x="971" y="512"/>
                  <a:pt x="936" y="638"/>
                </a:cubicBezTo>
                <a:cubicBezTo>
                  <a:pt x="899" y="598"/>
                  <a:pt x="847" y="568"/>
                  <a:pt x="787" y="556"/>
                </a:cubicBezTo>
                <a:cubicBezTo>
                  <a:pt x="787" y="554"/>
                  <a:pt x="787" y="552"/>
                  <a:pt x="787" y="550"/>
                </a:cubicBezTo>
                <a:cubicBezTo>
                  <a:pt x="787" y="414"/>
                  <a:pt x="656" y="304"/>
                  <a:pt x="494" y="304"/>
                </a:cubicBezTo>
                <a:cubicBezTo>
                  <a:pt x="333" y="304"/>
                  <a:pt x="201" y="414"/>
                  <a:pt x="201" y="550"/>
                </a:cubicBezTo>
                <a:cubicBezTo>
                  <a:pt x="201" y="552"/>
                  <a:pt x="202" y="554"/>
                  <a:pt x="202" y="556"/>
                </a:cubicBezTo>
                <a:cubicBezTo>
                  <a:pt x="98" y="577"/>
                  <a:pt x="17" y="650"/>
                  <a:pt x="0" y="739"/>
                </a:cubicBezTo>
                <a:cubicBezTo>
                  <a:pt x="1624" y="739"/>
                  <a:pt x="1624" y="739"/>
                  <a:pt x="1624" y="739"/>
                </a:cubicBezTo>
                <a:lnTo>
                  <a:pt x="162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5" name="Picture 4"/>
          <p:cNvPicPr/>
          <p:nvPr/>
        </p:nvPicPr>
        <p:blipFill rotWithShape="1">
          <a:blip r:embed="rId3"/>
          <a:srcRect b="10193"/>
          <a:stretch/>
        </p:blipFill>
        <p:spPr bwMode="auto">
          <a:xfrm>
            <a:off x="-19553" y="1143001"/>
            <a:ext cx="3575553" cy="5715000"/>
          </a:xfrm>
          <a:prstGeom prst="rect">
            <a:avLst/>
          </a:prstGeom>
          <a:noFill/>
          <a:ln w="9525">
            <a:solidFill>
              <a:srgbClr val="4BC9D0"/>
            </a:solidFill>
            <a:miter lim="800000"/>
            <a:headEnd/>
            <a:tailEnd/>
          </a:ln>
        </p:spPr>
      </p:pic>
      <p:sp>
        <p:nvSpPr>
          <p:cNvPr id="40" name="Freeform 8"/>
          <p:cNvSpPr>
            <a:spLocks/>
          </p:cNvSpPr>
          <p:nvPr/>
        </p:nvSpPr>
        <p:spPr bwMode="auto">
          <a:xfrm>
            <a:off x="7549082" y="1405804"/>
            <a:ext cx="1003296" cy="676275"/>
          </a:xfrm>
          <a:custGeom>
            <a:avLst/>
            <a:gdLst>
              <a:gd name="T0" fmla="*/ 216 w 271"/>
              <a:gd name="T1" fmla="*/ 68 h 188"/>
              <a:gd name="T2" fmla="*/ 271 w 271"/>
              <a:gd name="T3" fmla="*/ 128 h 188"/>
              <a:gd name="T4" fmla="*/ 213 w 271"/>
              <a:gd name="T5" fmla="*/ 188 h 188"/>
              <a:gd name="T6" fmla="*/ 64 w 271"/>
              <a:gd name="T7" fmla="*/ 188 h 188"/>
              <a:gd name="T8" fmla="*/ 0 w 271"/>
              <a:gd name="T9" fmla="*/ 128 h 188"/>
              <a:gd name="T10" fmla="*/ 56 w 271"/>
              <a:gd name="T11" fmla="*/ 68 h 188"/>
              <a:gd name="T12" fmla="*/ 56 w 271"/>
              <a:gd name="T13" fmla="*/ 66 h 188"/>
              <a:gd name="T14" fmla="*/ 136 w 271"/>
              <a:gd name="T15" fmla="*/ 0 h 188"/>
              <a:gd name="T16" fmla="*/ 216 w 271"/>
              <a:gd name="T17" fmla="*/ 66 h 188"/>
              <a:gd name="T18" fmla="*/ 216 w 271"/>
              <a:gd name="T19" fmla="*/ 6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1" h="188">
                <a:moveTo>
                  <a:pt x="216" y="68"/>
                </a:moveTo>
                <a:cubicBezTo>
                  <a:pt x="247" y="75"/>
                  <a:pt x="271" y="99"/>
                  <a:pt x="271" y="128"/>
                </a:cubicBezTo>
                <a:cubicBezTo>
                  <a:pt x="271" y="157"/>
                  <a:pt x="247" y="188"/>
                  <a:pt x="213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28" y="188"/>
                  <a:pt x="0" y="159"/>
                  <a:pt x="0" y="128"/>
                </a:cubicBezTo>
                <a:cubicBezTo>
                  <a:pt x="0" y="99"/>
                  <a:pt x="24" y="75"/>
                  <a:pt x="56" y="68"/>
                </a:cubicBezTo>
                <a:cubicBezTo>
                  <a:pt x="56" y="68"/>
                  <a:pt x="56" y="67"/>
                  <a:pt x="56" y="66"/>
                </a:cubicBezTo>
                <a:cubicBezTo>
                  <a:pt x="56" y="29"/>
                  <a:pt x="92" y="0"/>
                  <a:pt x="136" y="0"/>
                </a:cubicBezTo>
                <a:cubicBezTo>
                  <a:pt x="180" y="0"/>
                  <a:pt x="216" y="29"/>
                  <a:pt x="216" y="66"/>
                </a:cubicBezTo>
                <a:cubicBezTo>
                  <a:pt x="216" y="67"/>
                  <a:pt x="216" y="68"/>
                  <a:pt x="216" y="68"/>
                </a:cubicBezTo>
              </a:path>
            </a:pathLst>
          </a:custGeom>
          <a:solidFill>
            <a:srgbClr val="4BC9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9195559" y="2781677"/>
            <a:ext cx="1653897" cy="1114815"/>
          </a:xfrm>
          <a:custGeom>
            <a:avLst/>
            <a:gdLst>
              <a:gd name="T0" fmla="*/ 216 w 271"/>
              <a:gd name="T1" fmla="*/ 68 h 188"/>
              <a:gd name="T2" fmla="*/ 271 w 271"/>
              <a:gd name="T3" fmla="*/ 128 h 188"/>
              <a:gd name="T4" fmla="*/ 213 w 271"/>
              <a:gd name="T5" fmla="*/ 188 h 188"/>
              <a:gd name="T6" fmla="*/ 64 w 271"/>
              <a:gd name="T7" fmla="*/ 188 h 188"/>
              <a:gd name="T8" fmla="*/ 0 w 271"/>
              <a:gd name="T9" fmla="*/ 128 h 188"/>
              <a:gd name="T10" fmla="*/ 56 w 271"/>
              <a:gd name="T11" fmla="*/ 68 h 188"/>
              <a:gd name="T12" fmla="*/ 56 w 271"/>
              <a:gd name="T13" fmla="*/ 66 h 188"/>
              <a:gd name="T14" fmla="*/ 136 w 271"/>
              <a:gd name="T15" fmla="*/ 0 h 188"/>
              <a:gd name="T16" fmla="*/ 216 w 271"/>
              <a:gd name="T17" fmla="*/ 66 h 188"/>
              <a:gd name="T18" fmla="*/ 216 w 271"/>
              <a:gd name="T19" fmla="*/ 6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1" h="188">
                <a:moveTo>
                  <a:pt x="216" y="68"/>
                </a:moveTo>
                <a:cubicBezTo>
                  <a:pt x="247" y="75"/>
                  <a:pt x="271" y="99"/>
                  <a:pt x="271" y="128"/>
                </a:cubicBezTo>
                <a:cubicBezTo>
                  <a:pt x="271" y="157"/>
                  <a:pt x="247" y="188"/>
                  <a:pt x="213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28" y="188"/>
                  <a:pt x="0" y="159"/>
                  <a:pt x="0" y="128"/>
                </a:cubicBezTo>
                <a:cubicBezTo>
                  <a:pt x="0" y="99"/>
                  <a:pt x="24" y="75"/>
                  <a:pt x="56" y="68"/>
                </a:cubicBezTo>
                <a:cubicBezTo>
                  <a:pt x="56" y="68"/>
                  <a:pt x="56" y="67"/>
                  <a:pt x="56" y="66"/>
                </a:cubicBezTo>
                <a:cubicBezTo>
                  <a:pt x="56" y="29"/>
                  <a:pt x="92" y="0"/>
                  <a:pt x="136" y="0"/>
                </a:cubicBezTo>
                <a:cubicBezTo>
                  <a:pt x="180" y="0"/>
                  <a:pt x="216" y="29"/>
                  <a:pt x="216" y="66"/>
                </a:cubicBezTo>
                <a:cubicBezTo>
                  <a:pt x="216" y="67"/>
                  <a:pt x="216" y="68"/>
                  <a:pt x="216" y="68"/>
                </a:cubicBezTo>
              </a:path>
            </a:pathLst>
          </a:custGeom>
          <a:solidFill>
            <a:srgbClr val="4BC9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7363832" y="844335"/>
            <a:ext cx="4738304" cy="5154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113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年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0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8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月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07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(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三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)09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30 </a:t>
            </a:r>
          </a:p>
        </p:txBody>
      </p:sp>
      <p:sp>
        <p:nvSpPr>
          <p:cNvPr id="43" name="矩形 42"/>
          <p:cNvSpPr/>
          <p:nvPr/>
        </p:nvSpPr>
        <p:spPr>
          <a:xfrm>
            <a:off x="1315749" y="1586827"/>
            <a:ext cx="1569660" cy="1856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54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會議</a:t>
            </a:r>
            <a:endParaRPr kumimoji="1" lang="en-US" altLang="zh-CN" sz="54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54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開始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5256541" y="4803806"/>
            <a:ext cx="5936709" cy="1186513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 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(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應出席人數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35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-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主席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1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人、家長委員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10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人、教師代表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15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人、教師兼行政代表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6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人、  職員工代表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3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人，過半數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18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人始得開會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)</a:t>
            </a:r>
            <a:endParaRPr lang="zh-TW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00670" y="661319"/>
            <a:ext cx="1569660" cy="942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54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時間</a:t>
            </a:r>
            <a:endParaRPr kumimoji="1" lang="zh-CN" altLang="en-US" sz="54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472323" y="2085854"/>
            <a:ext cx="1569660" cy="942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54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地點</a:t>
            </a:r>
            <a:endParaRPr kumimoji="1" lang="zh-CN" altLang="en-US" sz="54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052955" y="3811608"/>
            <a:ext cx="4706738" cy="942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TW" altLang="en-US" sz="5400" b="1" dirty="0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出席人數 </a:t>
            </a:r>
            <a:r>
              <a:rPr kumimoji="1" lang="en-US" altLang="zh-TW" sz="5400" b="1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28</a:t>
            </a:r>
            <a:r>
              <a:rPr kumimoji="1" lang="zh-TW" altLang="en-US" sz="5400" b="1">
                <a:solidFill>
                  <a:srgbClr val="131E54"/>
                </a:solidFill>
                <a:latin typeface="微软雅黑"/>
                <a:ea typeface="微软雅黑"/>
                <a:cs typeface="微软雅黑"/>
              </a:rPr>
              <a:t>人</a:t>
            </a:r>
            <a:endParaRPr kumimoji="1" lang="zh-TW" altLang="en-US" sz="5400" b="1" dirty="0">
              <a:solidFill>
                <a:srgbClr val="131E54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7950495" y="2208769"/>
            <a:ext cx="4738304" cy="5154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本校信義樓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1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时尚中黑简体" charset="0"/>
              </a:rPr>
              <a:t>樓視聽教室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时尚中黑简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2371241" y="1941301"/>
            <a:ext cx="811414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8800" b="1" dirty="0">
                <a:solidFill>
                  <a:schemeClr val="tx2">
                    <a:lumMod val="50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  </a:t>
            </a:r>
            <a:r>
              <a:rPr kumimoji="1" lang="zh-TW" altLang="en-US" sz="8800" b="1" dirty="0">
                <a:solidFill>
                  <a:schemeClr val="tx2">
                    <a:lumMod val="50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一、主席致詞</a:t>
            </a:r>
            <a:endParaRPr kumimoji="1" lang="zh-CN" altLang="en-US" sz="16600" b="1" dirty="0">
              <a:solidFill>
                <a:schemeClr val="tx2">
                  <a:lumMod val="50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88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3549114" y="1296943"/>
            <a:ext cx="65247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TW" altLang="en-US" sz="6000" b="1" dirty="0">
                <a:solidFill>
                  <a:schemeClr val="tx2">
                    <a:lumMod val="50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二、確定上次會議紀錄暨執行狀況</a:t>
            </a:r>
            <a:endParaRPr kumimoji="1" lang="zh-CN" altLang="en-US" sz="8800" b="1" dirty="0">
              <a:solidFill>
                <a:schemeClr val="tx2">
                  <a:lumMod val="50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7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0342"/>
              </p:ext>
            </p:extLst>
          </p:nvPr>
        </p:nvGraphicFramePr>
        <p:xfrm>
          <a:off x="222681" y="471054"/>
          <a:ext cx="9338535" cy="532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39">
                  <a:extLst>
                    <a:ext uri="{9D8B030D-6E8A-4147-A177-3AD203B41FA5}">
                      <a16:colId xmlns:a16="http://schemas.microsoft.com/office/drawing/2014/main" val="2772375875"/>
                    </a:ext>
                  </a:extLst>
                </a:gridCol>
                <a:gridCol w="5206551">
                  <a:extLst>
                    <a:ext uri="{9D8B030D-6E8A-4147-A177-3AD203B41FA5}">
                      <a16:colId xmlns:a16="http://schemas.microsoft.com/office/drawing/2014/main" val="2691865577"/>
                    </a:ext>
                  </a:extLst>
                </a:gridCol>
                <a:gridCol w="3112845">
                  <a:extLst>
                    <a:ext uri="{9D8B030D-6E8A-4147-A177-3AD203B41FA5}">
                      <a16:colId xmlns:a16="http://schemas.microsoft.com/office/drawing/2014/main" val="3460953301"/>
                    </a:ext>
                  </a:extLst>
                </a:gridCol>
              </a:tblGrid>
              <a:tr h="830196"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決議事項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執行情形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100028"/>
                  </a:ext>
                </a:extLst>
              </a:tr>
              <a:tr h="4493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>
                          <a:solidFill>
                            <a:srgbClr val="FF0000"/>
                          </a:solidFill>
                        </a:rPr>
                        <a:t>提案一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4E75A3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提請同意通過</a:t>
                      </a:r>
                      <a:r>
                        <a:rPr kumimoji="0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112</a:t>
                      </a:r>
                      <a:r>
                        <a:rPr kumimoji="0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學年度第</a:t>
                      </a:r>
                      <a:r>
                        <a:rPr kumimoji="0" lang="en-US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2</a:t>
                      </a:r>
                      <a:r>
                        <a:rPr kumimoji="0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學期行事曆</a:t>
                      </a:r>
                      <a:r>
                        <a:rPr kumimoji="0" lang="zh-TW" altLang="zh-TW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。</a:t>
                      </a:r>
                      <a:endParaRPr kumimoji="0" lang="en-US" altLang="zh-TW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E75A3"/>
                        </a:buClr>
                        <a:buSzTx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zh-TW" alt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 </a:t>
                      </a:r>
                      <a:endParaRPr kumimoji="0" lang="en-US" altLang="zh-TW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提案人：教務處</a:t>
                      </a:r>
                      <a:endParaRPr kumimoji="0" lang="en-US" altLang="zh-TW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決  議：無異議通過。</a:t>
                      </a:r>
                      <a:endParaRPr lang="zh-TW" altLang="en-US" sz="4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TW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依決議執行，  </a:t>
                      </a:r>
                      <a:endParaRPr lang="en-US" altLang="zh-TW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已執行完畢</a:t>
                      </a:r>
                      <a:endParaRPr lang="en-US" altLang="zh-TW" sz="3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zh-TW" altLang="en-US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97295"/>
                  </a:ext>
                </a:extLst>
              </a:tr>
            </a:tbl>
          </a:graphicData>
        </a:graphic>
      </p:graphicFrame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8770641" y="5282511"/>
            <a:ext cx="1991096" cy="1484855"/>
            <a:chOff x="-1" y="-1"/>
            <a:chExt cx="8589752" cy="5166707"/>
          </a:xfrm>
        </p:grpSpPr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-1" y="207938"/>
              <a:ext cx="8589752" cy="4958768"/>
            </a:xfrm>
            <a:custGeom>
              <a:avLst/>
              <a:gdLst>
                <a:gd name="T0" fmla="*/ 4294672 w 21063"/>
                <a:gd name="T1" fmla="*/ 2553717 h 20765"/>
                <a:gd name="T2" fmla="*/ 4294672 w 21063"/>
                <a:gd name="T3" fmla="*/ 2553717 h 20765"/>
                <a:gd name="T4" fmla="*/ 4294672 w 21063"/>
                <a:gd name="T5" fmla="*/ 2553717 h 20765"/>
                <a:gd name="T6" fmla="*/ 4294672 w 21063"/>
                <a:gd name="T7" fmla="*/ 2553717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63" h="20765">
                  <a:moveTo>
                    <a:pt x="11525" y="320"/>
                  </a:moveTo>
                  <a:lnTo>
                    <a:pt x="165" y="9355"/>
                  </a:lnTo>
                  <a:cubicBezTo>
                    <a:pt x="165" y="9355"/>
                    <a:pt x="-239" y="9744"/>
                    <a:pt x="216" y="10500"/>
                  </a:cubicBezTo>
                  <a:lnTo>
                    <a:pt x="7673" y="20432"/>
                  </a:lnTo>
                  <a:cubicBezTo>
                    <a:pt x="7673" y="20432"/>
                    <a:pt x="8175" y="21288"/>
                    <a:pt x="9125" y="20252"/>
                  </a:cubicBezTo>
                  <a:lnTo>
                    <a:pt x="20916" y="5391"/>
                  </a:lnTo>
                  <a:cubicBezTo>
                    <a:pt x="20916" y="5391"/>
                    <a:pt x="21361" y="4383"/>
                    <a:pt x="20701" y="3843"/>
                  </a:cubicBezTo>
                  <a:lnTo>
                    <a:pt x="12871" y="185"/>
                  </a:lnTo>
                  <a:cubicBezTo>
                    <a:pt x="12871" y="185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929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>
              <a:off x="-1" y="166667"/>
              <a:ext cx="8589752" cy="4958768"/>
            </a:xfrm>
            <a:custGeom>
              <a:avLst/>
              <a:gdLst>
                <a:gd name="T0" fmla="*/ 4294672 w 21063"/>
                <a:gd name="T1" fmla="*/ 2553702 h 20765"/>
                <a:gd name="T2" fmla="*/ 4294672 w 21063"/>
                <a:gd name="T3" fmla="*/ 2553702 h 20765"/>
                <a:gd name="T4" fmla="*/ 4294672 w 21063"/>
                <a:gd name="T5" fmla="*/ 2553702 h 20765"/>
                <a:gd name="T6" fmla="*/ 4294672 w 21063"/>
                <a:gd name="T7" fmla="*/ 2553702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63" h="20765">
                  <a:moveTo>
                    <a:pt x="11525" y="320"/>
                  </a:moveTo>
                  <a:lnTo>
                    <a:pt x="165" y="9354"/>
                  </a:lnTo>
                  <a:cubicBezTo>
                    <a:pt x="165" y="9354"/>
                    <a:pt x="-239" y="9743"/>
                    <a:pt x="216" y="10500"/>
                  </a:cubicBezTo>
                  <a:lnTo>
                    <a:pt x="7673" y="20432"/>
                  </a:lnTo>
                  <a:cubicBezTo>
                    <a:pt x="7673" y="20432"/>
                    <a:pt x="8175" y="21289"/>
                    <a:pt x="9125" y="20251"/>
                  </a:cubicBezTo>
                  <a:lnTo>
                    <a:pt x="20916" y="5391"/>
                  </a:lnTo>
                  <a:cubicBezTo>
                    <a:pt x="20916" y="5391"/>
                    <a:pt x="21361" y="4384"/>
                    <a:pt x="20701" y="3842"/>
                  </a:cubicBezTo>
                  <a:lnTo>
                    <a:pt x="12871" y="184"/>
                  </a:lnTo>
                  <a:cubicBezTo>
                    <a:pt x="12871" y="184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D1D3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-1" y="-1"/>
              <a:ext cx="8573877" cy="4927022"/>
            </a:xfrm>
            <a:custGeom>
              <a:avLst/>
              <a:gdLst>
                <a:gd name="T0" fmla="*/ 4286435 w 21151"/>
                <a:gd name="T1" fmla="*/ 2537166 h 20765"/>
                <a:gd name="T2" fmla="*/ 4286435 w 21151"/>
                <a:gd name="T3" fmla="*/ 2537166 h 20765"/>
                <a:gd name="T4" fmla="*/ 4286435 w 21151"/>
                <a:gd name="T5" fmla="*/ 2537166 h 20765"/>
                <a:gd name="T6" fmla="*/ 4286435 w 21151"/>
                <a:gd name="T7" fmla="*/ 2537166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1" h="20765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3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B7B9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-1" y="-1"/>
              <a:ext cx="8573877" cy="4927022"/>
            </a:xfrm>
            <a:custGeom>
              <a:avLst/>
              <a:gdLst>
                <a:gd name="T0" fmla="*/ 4286441 w 21151"/>
                <a:gd name="T1" fmla="*/ 2537166 h 20765"/>
                <a:gd name="T2" fmla="*/ 4286441 w 21151"/>
                <a:gd name="T3" fmla="*/ 2537166 h 20765"/>
                <a:gd name="T4" fmla="*/ 4286441 w 21151"/>
                <a:gd name="T5" fmla="*/ 2537166 h 20765"/>
                <a:gd name="T6" fmla="*/ 4286441 w 21151"/>
                <a:gd name="T7" fmla="*/ 2537166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1" h="20765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4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41273" y="-1"/>
              <a:ext cx="8429419" cy="4842895"/>
            </a:xfrm>
            <a:custGeom>
              <a:avLst/>
              <a:gdLst>
                <a:gd name="T0" fmla="*/ 4214892 w 21166"/>
                <a:gd name="T1" fmla="*/ 2493835 h 20765"/>
                <a:gd name="T2" fmla="*/ 4214892 w 21166"/>
                <a:gd name="T3" fmla="*/ 2493835 h 20765"/>
                <a:gd name="T4" fmla="*/ 4214892 w 21166"/>
                <a:gd name="T5" fmla="*/ 2493835 h 20765"/>
                <a:gd name="T6" fmla="*/ 4214892 w 21166"/>
                <a:gd name="T7" fmla="*/ 2493835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66" h="20765">
                  <a:moveTo>
                    <a:pt x="11460" y="320"/>
                  </a:moveTo>
                  <a:lnTo>
                    <a:pt x="528" y="9699"/>
                  </a:lnTo>
                  <a:cubicBezTo>
                    <a:pt x="528" y="9699"/>
                    <a:pt x="-198" y="10218"/>
                    <a:pt x="52" y="10827"/>
                  </a:cubicBezTo>
                  <a:lnTo>
                    <a:pt x="7604" y="20432"/>
                  </a:lnTo>
                  <a:cubicBezTo>
                    <a:pt x="7604" y="20432"/>
                    <a:pt x="8106" y="21288"/>
                    <a:pt x="9057" y="20251"/>
                  </a:cubicBezTo>
                  <a:lnTo>
                    <a:pt x="21045" y="5551"/>
                  </a:lnTo>
                  <a:cubicBezTo>
                    <a:pt x="21045" y="5551"/>
                    <a:pt x="21402" y="5010"/>
                    <a:pt x="20887" y="4649"/>
                  </a:cubicBezTo>
                  <a:lnTo>
                    <a:pt x="12806" y="185"/>
                  </a:lnTo>
                  <a:cubicBezTo>
                    <a:pt x="12806" y="185"/>
                    <a:pt x="12252" y="-311"/>
                    <a:pt x="11460" y="32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pic>
          <p:nvPicPr>
            <p:cNvPr id="17" name="Picture 15" descr="shutte3rstock_8702847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93" y="249208"/>
              <a:ext cx="7003879" cy="40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6"/>
            <p:cNvSpPr>
              <a:spLocks/>
            </p:cNvSpPr>
            <p:nvPr/>
          </p:nvSpPr>
          <p:spPr bwMode="auto">
            <a:xfrm>
              <a:off x="725468" y="257144"/>
              <a:ext cx="7089602" cy="4066698"/>
            </a:xfrm>
            <a:custGeom>
              <a:avLst/>
              <a:gdLst>
                <a:gd name="T0" fmla="*/ 3544719 w 21600"/>
                <a:gd name="T1" fmla="*/ 2033324 h 21600"/>
                <a:gd name="T2" fmla="*/ 3544719 w 21600"/>
                <a:gd name="T3" fmla="*/ 2033324 h 21600"/>
                <a:gd name="T4" fmla="*/ 3544719 w 21600"/>
                <a:gd name="T5" fmla="*/ 2033324 h 21600"/>
                <a:gd name="T6" fmla="*/ 3544719 w 21600"/>
                <a:gd name="T7" fmla="*/ 20333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364"/>
                  </a:moveTo>
                  <a:lnTo>
                    <a:pt x="12545" y="0"/>
                  </a:lnTo>
                  <a:lnTo>
                    <a:pt x="21600" y="5721"/>
                  </a:lnTo>
                  <a:lnTo>
                    <a:pt x="8562" y="21599"/>
                  </a:lnTo>
                  <a:lnTo>
                    <a:pt x="0" y="11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23" name="AutoShape 21"/>
          <p:cNvSpPr>
            <a:spLocks/>
          </p:cNvSpPr>
          <p:nvPr/>
        </p:nvSpPr>
        <p:spPr bwMode="auto">
          <a:xfrm>
            <a:off x="7439879" y="4215536"/>
            <a:ext cx="1439068" cy="1340644"/>
          </a:xfrm>
          <a:custGeom>
            <a:avLst/>
            <a:gdLst>
              <a:gd name="T0" fmla="*/ 1439069 w 18390"/>
              <a:gd name="T1" fmla="*/ 1571938 h 19232"/>
              <a:gd name="T2" fmla="*/ 1439069 w 18390"/>
              <a:gd name="T3" fmla="*/ 1571938 h 19232"/>
              <a:gd name="T4" fmla="*/ 1439069 w 18390"/>
              <a:gd name="T5" fmla="*/ 1571938 h 19232"/>
              <a:gd name="T6" fmla="*/ 1439069 w 18390"/>
              <a:gd name="T7" fmla="*/ 1571938 h 192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390" h="19232">
                <a:moveTo>
                  <a:pt x="14685" y="14520"/>
                </a:moveTo>
                <a:cubicBezTo>
                  <a:pt x="14685" y="14520"/>
                  <a:pt x="13425" y="15792"/>
                  <a:pt x="18303" y="19144"/>
                </a:cubicBezTo>
                <a:cubicBezTo>
                  <a:pt x="18303" y="19144"/>
                  <a:pt x="12930" y="19940"/>
                  <a:pt x="9851" y="16725"/>
                </a:cubicBezTo>
                <a:cubicBezTo>
                  <a:pt x="9851" y="16725"/>
                  <a:pt x="3715" y="18516"/>
                  <a:pt x="911" y="12525"/>
                </a:cubicBezTo>
                <a:cubicBezTo>
                  <a:pt x="-1892" y="6535"/>
                  <a:pt x="2364" y="2325"/>
                  <a:pt x="5666" y="1021"/>
                </a:cubicBezTo>
                <a:cubicBezTo>
                  <a:pt x="8968" y="-282"/>
                  <a:pt x="16406" y="-1659"/>
                  <a:pt x="18057" y="5945"/>
                </a:cubicBezTo>
                <a:cubicBezTo>
                  <a:pt x="19708" y="13550"/>
                  <a:pt x="14685" y="14520"/>
                  <a:pt x="14685" y="14520"/>
                </a:cubicBezTo>
                <a:close/>
              </a:path>
            </a:pathLst>
          </a:custGeom>
          <a:solidFill>
            <a:srgbClr val="4BC9D0"/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  <p:sp>
        <p:nvSpPr>
          <p:cNvPr id="37" name="AutoShape 35"/>
          <p:cNvSpPr>
            <a:spLocks/>
          </p:cNvSpPr>
          <p:nvPr/>
        </p:nvSpPr>
        <p:spPr bwMode="auto">
          <a:xfrm>
            <a:off x="7908191" y="4541407"/>
            <a:ext cx="502444" cy="477837"/>
          </a:xfrm>
          <a:custGeom>
            <a:avLst/>
            <a:gdLst>
              <a:gd name="T0" fmla="*/ 502444 w 21600"/>
              <a:gd name="T1" fmla="*/ 477838 h 21600"/>
              <a:gd name="T2" fmla="*/ 502444 w 21600"/>
              <a:gd name="T3" fmla="*/ 477838 h 21600"/>
              <a:gd name="T4" fmla="*/ 502444 w 21600"/>
              <a:gd name="T5" fmla="*/ 477838 h 21600"/>
              <a:gd name="T6" fmla="*/ 502444 w 21600"/>
              <a:gd name="T7" fmla="*/ 47783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122" y="13771"/>
                </a:moveTo>
                <a:lnTo>
                  <a:pt x="17543" y="19386"/>
                </a:lnTo>
                <a:cubicBezTo>
                  <a:pt x="17504" y="19768"/>
                  <a:pt x="17183" y="20039"/>
                  <a:pt x="16821" y="20000"/>
                </a:cubicBezTo>
                <a:cubicBezTo>
                  <a:pt x="16781" y="19995"/>
                  <a:pt x="16740" y="19984"/>
                  <a:pt x="16702" y="19972"/>
                </a:cubicBezTo>
                <a:cubicBezTo>
                  <a:pt x="16687" y="19969"/>
                  <a:pt x="16674" y="19960"/>
                  <a:pt x="16661" y="19956"/>
                </a:cubicBezTo>
                <a:cubicBezTo>
                  <a:pt x="16639" y="19945"/>
                  <a:pt x="16614" y="19937"/>
                  <a:pt x="16592" y="19924"/>
                </a:cubicBezTo>
                <a:cubicBezTo>
                  <a:pt x="16573" y="19916"/>
                  <a:pt x="16559" y="19905"/>
                  <a:pt x="16546" y="19895"/>
                </a:cubicBezTo>
                <a:cubicBezTo>
                  <a:pt x="16529" y="19885"/>
                  <a:pt x="16511" y="19872"/>
                  <a:pt x="16498" y="19862"/>
                </a:cubicBezTo>
                <a:cubicBezTo>
                  <a:pt x="16480" y="19846"/>
                  <a:pt x="16463" y="19833"/>
                  <a:pt x="16449" y="19819"/>
                </a:cubicBezTo>
                <a:cubicBezTo>
                  <a:pt x="16437" y="19807"/>
                  <a:pt x="16427" y="19797"/>
                  <a:pt x="16417" y="19784"/>
                </a:cubicBezTo>
                <a:cubicBezTo>
                  <a:pt x="16399" y="19765"/>
                  <a:pt x="16382" y="19745"/>
                  <a:pt x="16369" y="19726"/>
                </a:cubicBezTo>
                <a:cubicBezTo>
                  <a:pt x="16365" y="19723"/>
                  <a:pt x="16363" y="19720"/>
                  <a:pt x="16361" y="19715"/>
                </a:cubicBezTo>
                <a:cubicBezTo>
                  <a:pt x="16303" y="19629"/>
                  <a:pt x="16264" y="19528"/>
                  <a:pt x="16244" y="19422"/>
                </a:cubicBezTo>
                <a:cubicBezTo>
                  <a:pt x="16238" y="19363"/>
                  <a:pt x="16233" y="19302"/>
                  <a:pt x="16240" y="19238"/>
                </a:cubicBezTo>
                <a:lnTo>
                  <a:pt x="16826" y="13568"/>
                </a:lnTo>
                <a:cubicBezTo>
                  <a:pt x="16826" y="13565"/>
                  <a:pt x="16826" y="13565"/>
                  <a:pt x="16826" y="13565"/>
                </a:cubicBezTo>
                <a:cubicBezTo>
                  <a:pt x="16831" y="13517"/>
                  <a:pt x="16840" y="13472"/>
                  <a:pt x="16855" y="13429"/>
                </a:cubicBezTo>
                <a:cubicBezTo>
                  <a:pt x="16855" y="13423"/>
                  <a:pt x="16858" y="13420"/>
                  <a:pt x="16860" y="13413"/>
                </a:cubicBezTo>
                <a:cubicBezTo>
                  <a:pt x="16874" y="13377"/>
                  <a:pt x="16887" y="13339"/>
                  <a:pt x="16905" y="13306"/>
                </a:cubicBezTo>
                <a:cubicBezTo>
                  <a:pt x="16911" y="13293"/>
                  <a:pt x="16921" y="13285"/>
                  <a:pt x="16928" y="13275"/>
                </a:cubicBezTo>
                <a:cubicBezTo>
                  <a:pt x="16945" y="13248"/>
                  <a:pt x="16958" y="13221"/>
                  <a:pt x="16977" y="13196"/>
                </a:cubicBezTo>
                <a:cubicBezTo>
                  <a:pt x="16987" y="13185"/>
                  <a:pt x="17001" y="13173"/>
                  <a:pt x="17012" y="13160"/>
                </a:cubicBezTo>
                <a:cubicBezTo>
                  <a:pt x="17030" y="13144"/>
                  <a:pt x="17048" y="13122"/>
                  <a:pt x="17068" y="13105"/>
                </a:cubicBezTo>
                <a:cubicBezTo>
                  <a:pt x="17082" y="13093"/>
                  <a:pt x="17099" y="13084"/>
                  <a:pt x="17113" y="13074"/>
                </a:cubicBezTo>
                <a:cubicBezTo>
                  <a:pt x="17132" y="13058"/>
                  <a:pt x="17152" y="13044"/>
                  <a:pt x="17172" y="13034"/>
                </a:cubicBezTo>
                <a:cubicBezTo>
                  <a:pt x="17189" y="13024"/>
                  <a:pt x="17206" y="13019"/>
                  <a:pt x="17223" y="13011"/>
                </a:cubicBezTo>
                <a:cubicBezTo>
                  <a:pt x="17245" y="13001"/>
                  <a:pt x="17266" y="12988"/>
                  <a:pt x="17290" y="12982"/>
                </a:cubicBezTo>
                <a:cubicBezTo>
                  <a:pt x="17306" y="12979"/>
                  <a:pt x="17321" y="12975"/>
                  <a:pt x="17337" y="12972"/>
                </a:cubicBezTo>
                <a:cubicBezTo>
                  <a:pt x="17360" y="12966"/>
                  <a:pt x="17390" y="12959"/>
                  <a:pt x="17417" y="12956"/>
                </a:cubicBezTo>
                <a:cubicBezTo>
                  <a:pt x="17458" y="12953"/>
                  <a:pt x="17504" y="12953"/>
                  <a:pt x="17547" y="12956"/>
                </a:cubicBezTo>
                <a:cubicBezTo>
                  <a:pt x="17591" y="12962"/>
                  <a:pt x="17630" y="12972"/>
                  <a:pt x="17666" y="12984"/>
                </a:cubicBezTo>
                <a:cubicBezTo>
                  <a:pt x="17677" y="12988"/>
                  <a:pt x="17686" y="12988"/>
                  <a:pt x="17695" y="12995"/>
                </a:cubicBezTo>
                <a:cubicBezTo>
                  <a:pt x="17699" y="12997"/>
                  <a:pt x="17706" y="12998"/>
                  <a:pt x="17708" y="13001"/>
                </a:cubicBezTo>
                <a:cubicBezTo>
                  <a:pt x="17730" y="13011"/>
                  <a:pt x="17753" y="13019"/>
                  <a:pt x="17775" y="13031"/>
                </a:cubicBezTo>
                <a:cubicBezTo>
                  <a:pt x="17785" y="13035"/>
                  <a:pt x="17793" y="13044"/>
                  <a:pt x="17804" y="13047"/>
                </a:cubicBezTo>
                <a:cubicBezTo>
                  <a:pt x="17811" y="13054"/>
                  <a:pt x="17818" y="13057"/>
                  <a:pt x="17826" y="13060"/>
                </a:cubicBezTo>
                <a:cubicBezTo>
                  <a:pt x="17839" y="13070"/>
                  <a:pt x="17852" y="13083"/>
                  <a:pt x="17866" y="13091"/>
                </a:cubicBezTo>
                <a:cubicBezTo>
                  <a:pt x="17877" y="13099"/>
                  <a:pt x="17885" y="13107"/>
                  <a:pt x="17897" y="13115"/>
                </a:cubicBezTo>
                <a:cubicBezTo>
                  <a:pt x="17906" y="13124"/>
                  <a:pt x="17914" y="13131"/>
                  <a:pt x="17923" y="13141"/>
                </a:cubicBezTo>
                <a:cubicBezTo>
                  <a:pt x="17926" y="13144"/>
                  <a:pt x="17928" y="13144"/>
                  <a:pt x="17930" y="13147"/>
                </a:cubicBezTo>
                <a:cubicBezTo>
                  <a:pt x="17944" y="13163"/>
                  <a:pt x="17960" y="13180"/>
                  <a:pt x="17973" y="13196"/>
                </a:cubicBezTo>
                <a:cubicBezTo>
                  <a:pt x="17980" y="13206"/>
                  <a:pt x="17986" y="13212"/>
                  <a:pt x="17990" y="13217"/>
                </a:cubicBezTo>
                <a:cubicBezTo>
                  <a:pt x="18008" y="13239"/>
                  <a:pt x="18022" y="13267"/>
                  <a:pt x="18034" y="13288"/>
                </a:cubicBezTo>
                <a:cubicBezTo>
                  <a:pt x="18040" y="13293"/>
                  <a:pt x="18043" y="13300"/>
                  <a:pt x="18044" y="13306"/>
                </a:cubicBezTo>
                <a:cubicBezTo>
                  <a:pt x="18058" y="13330"/>
                  <a:pt x="18074" y="13358"/>
                  <a:pt x="18082" y="13387"/>
                </a:cubicBezTo>
                <a:cubicBezTo>
                  <a:pt x="18084" y="13392"/>
                  <a:pt x="18088" y="13397"/>
                  <a:pt x="18088" y="13400"/>
                </a:cubicBezTo>
                <a:cubicBezTo>
                  <a:pt x="18098" y="13429"/>
                  <a:pt x="18107" y="13462"/>
                  <a:pt x="18115" y="13492"/>
                </a:cubicBezTo>
                <a:cubicBezTo>
                  <a:pt x="18118" y="13514"/>
                  <a:pt x="18124" y="13537"/>
                  <a:pt x="18127" y="13559"/>
                </a:cubicBezTo>
                <a:cubicBezTo>
                  <a:pt x="18132" y="13611"/>
                  <a:pt x="18136" y="13663"/>
                  <a:pt x="18129" y="13718"/>
                </a:cubicBezTo>
                <a:cubicBezTo>
                  <a:pt x="18129" y="13718"/>
                  <a:pt x="18122" y="13771"/>
                  <a:pt x="18122" y="13771"/>
                </a:cubicBezTo>
                <a:close/>
                <a:moveTo>
                  <a:pt x="14602" y="13805"/>
                </a:moveTo>
                <a:cubicBezTo>
                  <a:pt x="14602" y="13802"/>
                  <a:pt x="14602" y="13802"/>
                  <a:pt x="14602" y="13802"/>
                </a:cubicBezTo>
                <a:lnTo>
                  <a:pt x="14366" y="19373"/>
                </a:lnTo>
                <a:cubicBezTo>
                  <a:pt x="14349" y="19752"/>
                  <a:pt x="14043" y="20046"/>
                  <a:pt x="13680" y="20031"/>
                </a:cubicBezTo>
                <a:cubicBezTo>
                  <a:pt x="13635" y="20027"/>
                  <a:pt x="13594" y="20021"/>
                  <a:pt x="13554" y="20011"/>
                </a:cubicBezTo>
                <a:cubicBezTo>
                  <a:pt x="13539" y="20007"/>
                  <a:pt x="13522" y="20000"/>
                  <a:pt x="13506" y="19995"/>
                </a:cubicBezTo>
                <a:cubicBezTo>
                  <a:pt x="13484" y="19984"/>
                  <a:pt x="13462" y="19979"/>
                  <a:pt x="13439" y="19969"/>
                </a:cubicBezTo>
                <a:cubicBezTo>
                  <a:pt x="13422" y="19960"/>
                  <a:pt x="13402" y="19947"/>
                  <a:pt x="13384" y="19937"/>
                </a:cubicBezTo>
                <a:cubicBezTo>
                  <a:pt x="13369" y="19927"/>
                  <a:pt x="13352" y="19918"/>
                  <a:pt x="13338" y="19905"/>
                </a:cubicBezTo>
                <a:cubicBezTo>
                  <a:pt x="13317" y="19893"/>
                  <a:pt x="13298" y="19877"/>
                  <a:pt x="13281" y="19859"/>
                </a:cubicBezTo>
                <a:cubicBezTo>
                  <a:pt x="13271" y="19849"/>
                  <a:pt x="13259" y="19840"/>
                  <a:pt x="13248" y="19830"/>
                </a:cubicBezTo>
                <a:cubicBezTo>
                  <a:pt x="13231" y="19810"/>
                  <a:pt x="13211" y="19788"/>
                  <a:pt x="13194" y="19765"/>
                </a:cubicBezTo>
                <a:cubicBezTo>
                  <a:pt x="13188" y="19755"/>
                  <a:pt x="13183" y="19749"/>
                  <a:pt x="13176" y="19739"/>
                </a:cubicBezTo>
                <a:cubicBezTo>
                  <a:pt x="13159" y="19713"/>
                  <a:pt x="13144" y="19686"/>
                  <a:pt x="13128" y="19656"/>
                </a:cubicBezTo>
                <a:cubicBezTo>
                  <a:pt x="13124" y="19650"/>
                  <a:pt x="13121" y="19642"/>
                  <a:pt x="13120" y="19639"/>
                </a:cubicBezTo>
                <a:cubicBezTo>
                  <a:pt x="13106" y="19606"/>
                  <a:pt x="13094" y="19574"/>
                  <a:pt x="13083" y="19541"/>
                </a:cubicBezTo>
                <a:cubicBezTo>
                  <a:pt x="13082" y="19535"/>
                  <a:pt x="13082" y="19528"/>
                  <a:pt x="13080" y="19522"/>
                </a:cubicBezTo>
                <a:cubicBezTo>
                  <a:pt x="13071" y="19490"/>
                  <a:pt x="13063" y="19454"/>
                  <a:pt x="13060" y="19415"/>
                </a:cubicBezTo>
                <a:cubicBezTo>
                  <a:pt x="13056" y="19383"/>
                  <a:pt x="13050" y="19347"/>
                  <a:pt x="13054" y="19311"/>
                </a:cubicBezTo>
                <a:lnTo>
                  <a:pt x="13063" y="19096"/>
                </a:lnTo>
                <a:lnTo>
                  <a:pt x="13297" y="13613"/>
                </a:lnTo>
                <a:cubicBezTo>
                  <a:pt x="13298" y="13594"/>
                  <a:pt x="13302" y="13578"/>
                  <a:pt x="13304" y="13557"/>
                </a:cubicBezTo>
                <a:cubicBezTo>
                  <a:pt x="13307" y="13517"/>
                  <a:pt x="13315" y="13475"/>
                  <a:pt x="13328" y="13439"/>
                </a:cubicBezTo>
                <a:cubicBezTo>
                  <a:pt x="13328" y="13436"/>
                  <a:pt x="13329" y="13436"/>
                  <a:pt x="13329" y="13433"/>
                </a:cubicBezTo>
                <a:cubicBezTo>
                  <a:pt x="13343" y="13394"/>
                  <a:pt x="13355" y="13355"/>
                  <a:pt x="13375" y="13319"/>
                </a:cubicBezTo>
                <a:cubicBezTo>
                  <a:pt x="13375" y="13316"/>
                  <a:pt x="13378" y="13314"/>
                  <a:pt x="13378" y="13314"/>
                </a:cubicBezTo>
                <a:cubicBezTo>
                  <a:pt x="13396" y="13280"/>
                  <a:pt x="13417" y="13245"/>
                  <a:pt x="13441" y="13215"/>
                </a:cubicBezTo>
                <a:cubicBezTo>
                  <a:pt x="13445" y="13209"/>
                  <a:pt x="13448" y="13206"/>
                  <a:pt x="13452" y="13202"/>
                </a:cubicBezTo>
                <a:cubicBezTo>
                  <a:pt x="13473" y="13173"/>
                  <a:pt x="13498" y="13147"/>
                  <a:pt x="13522" y="13124"/>
                </a:cubicBezTo>
                <a:cubicBezTo>
                  <a:pt x="13530" y="13115"/>
                  <a:pt x="13541" y="13111"/>
                  <a:pt x="13546" y="13102"/>
                </a:cubicBezTo>
                <a:cubicBezTo>
                  <a:pt x="13570" y="13084"/>
                  <a:pt x="13594" y="13067"/>
                  <a:pt x="13620" y="13050"/>
                </a:cubicBezTo>
                <a:cubicBezTo>
                  <a:pt x="13633" y="13041"/>
                  <a:pt x="13650" y="13034"/>
                  <a:pt x="13666" y="13026"/>
                </a:cubicBezTo>
                <a:cubicBezTo>
                  <a:pt x="13685" y="13015"/>
                  <a:pt x="13707" y="13001"/>
                  <a:pt x="13730" y="12995"/>
                </a:cubicBezTo>
                <a:cubicBezTo>
                  <a:pt x="13754" y="12987"/>
                  <a:pt x="13780" y="12979"/>
                  <a:pt x="13804" y="12972"/>
                </a:cubicBezTo>
                <a:cubicBezTo>
                  <a:pt x="13819" y="12972"/>
                  <a:pt x="13834" y="12964"/>
                  <a:pt x="13850" y="12962"/>
                </a:cubicBezTo>
                <a:cubicBezTo>
                  <a:pt x="13891" y="12956"/>
                  <a:pt x="13936" y="12953"/>
                  <a:pt x="13979" y="12956"/>
                </a:cubicBezTo>
                <a:cubicBezTo>
                  <a:pt x="14022" y="12956"/>
                  <a:pt x="14063" y="12962"/>
                  <a:pt x="14103" y="12972"/>
                </a:cubicBezTo>
                <a:cubicBezTo>
                  <a:pt x="14113" y="12975"/>
                  <a:pt x="14123" y="12979"/>
                  <a:pt x="14132" y="12982"/>
                </a:cubicBezTo>
                <a:cubicBezTo>
                  <a:pt x="14139" y="12984"/>
                  <a:pt x="14144" y="12988"/>
                  <a:pt x="14150" y="12988"/>
                </a:cubicBezTo>
                <a:cubicBezTo>
                  <a:pt x="14173" y="12997"/>
                  <a:pt x="14196" y="13005"/>
                  <a:pt x="14218" y="13015"/>
                </a:cubicBezTo>
                <a:cubicBezTo>
                  <a:pt x="14226" y="13019"/>
                  <a:pt x="14234" y="13024"/>
                  <a:pt x="14239" y="13028"/>
                </a:cubicBezTo>
                <a:cubicBezTo>
                  <a:pt x="14253" y="13034"/>
                  <a:pt x="14261" y="13037"/>
                  <a:pt x="14273" y="13044"/>
                </a:cubicBezTo>
                <a:cubicBezTo>
                  <a:pt x="14287" y="13055"/>
                  <a:pt x="14306" y="13063"/>
                  <a:pt x="14323" y="13076"/>
                </a:cubicBezTo>
                <a:cubicBezTo>
                  <a:pt x="14327" y="13080"/>
                  <a:pt x="14330" y="13083"/>
                  <a:pt x="14333" y="13086"/>
                </a:cubicBezTo>
                <a:cubicBezTo>
                  <a:pt x="14349" y="13097"/>
                  <a:pt x="14362" y="13109"/>
                  <a:pt x="14374" y="13122"/>
                </a:cubicBezTo>
                <a:cubicBezTo>
                  <a:pt x="14388" y="13131"/>
                  <a:pt x="14398" y="13144"/>
                  <a:pt x="14412" y="13154"/>
                </a:cubicBezTo>
                <a:cubicBezTo>
                  <a:pt x="14414" y="13154"/>
                  <a:pt x="14414" y="13157"/>
                  <a:pt x="14414" y="13160"/>
                </a:cubicBezTo>
                <a:cubicBezTo>
                  <a:pt x="14431" y="13178"/>
                  <a:pt x="14447" y="13193"/>
                  <a:pt x="14461" y="13215"/>
                </a:cubicBezTo>
                <a:cubicBezTo>
                  <a:pt x="14469" y="13225"/>
                  <a:pt x="14478" y="13235"/>
                  <a:pt x="14484" y="13245"/>
                </a:cubicBezTo>
                <a:cubicBezTo>
                  <a:pt x="14501" y="13271"/>
                  <a:pt x="14514" y="13295"/>
                  <a:pt x="14529" y="13322"/>
                </a:cubicBezTo>
                <a:cubicBezTo>
                  <a:pt x="14532" y="13330"/>
                  <a:pt x="14536" y="13339"/>
                  <a:pt x="14542" y="13348"/>
                </a:cubicBezTo>
                <a:cubicBezTo>
                  <a:pt x="14553" y="13377"/>
                  <a:pt x="14567" y="13408"/>
                  <a:pt x="14575" y="13439"/>
                </a:cubicBezTo>
                <a:cubicBezTo>
                  <a:pt x="14579" y="13444"/>
                  <a:pt x="14579" y="13449"/>
                  <a:pt x="14581" y="13455"/>
                </a:cubicBezTo>
                <a:cubicBezTo>
                  <a:pt x="14589" y="13492"/>
                  <a:pt x="14596" y="13527"/>
                  <a:pt x="14602" y="13565"/>
                </a:cubicBezTo>
                <a:cubicBezTo>
                  <a:pt x="14605" y="13601"/>
                  <a:pt x="14608" y="13637"/>
                  <a:pt x="14608" y="13674"/>
                </a:cubicBezTo>
                <a:cubicBezTo>
                  <a:pt x="14608" y="13674"/>
                  <a:pt x="14602" y="13805"/>
                  <a:pt x="14602" y="13805"/>
                </a:cubicBezTo>
                <a:close/>
                <a:moveTo>
                  <a:pt x="11426" y="19347"/>
                </a:moveTo>
                <a:cubicBezTo>
                  <a:pt x="11426" y="19728"/>
                  <a:pt x="11130" y="20037"/>
                  <a:pt x="10770" y="20037"/>
                </a:cubicBezTo>
                <a:cubicBezTo>
                  <a:pt x="10405" y="20037"/>
                  <a:pt x="10113" y="19728"/>
                  <a:pt x="10113" y="19347"/>
                </a:cubicBezTo>
                <a:lnTo>
                  <a:pt x="10113" y="13644"/>
                </a:lnTo>
                <a:cubicBezTo>
                  <a:pt x="10113" y="13614"/>
                  <a:pt x="10118" y="13588"/>
                  <a:pt x="10122" y="13561"/>
                </a:cubicBezTo>
                <a:cubicBezTo>
                  <a:pt x="10125" y="13520"/>
                  <a:pt x="10134" y="13481"/>
                  <a:pt x="10142" y="13444"/>
                </a:cubicBezTo>
                <a:cubicBezTo>
                  <a:pt x="10144" y="13442"/>
                  <a:pt x="10144" y="13439"/>
                  <a:pt x="10144" y="13436"/>
                </a:cubicBezTo>
                <a:cubicBezTo>
                  <a:pt x="10158" y="13397"/>
                  <a:pt x="10172" y="13361"/>
                  <a:pt x="10189" y="13329"/>
                </a:cubicBezTo>
                <a:cubicBezTo>
                  <a:pt x="10189" y="13326"/>
                  <a:pt x="10190" y="13322"/>
                  <a:pt x="10192" y="13319"/>
                </a:cubicBezTo>
                <a:cubicBezTo>
                  <a:pt x="10211" y="13287"/>
                  <a:pt x="10228" y="13256"/>
                  <a:pt x="10251" y="13225"/>
                </a:cubicBezTo>
                <a:cubicBezTo>
                  <a:pt x="10254" y="13221"/>
                  <a:pt x="10259" y="13215"/>
                  <a:pt x="10262" y="13212"/>
                </a:cubicBezTo>
                <a:cubicBezTo>
                  <a:pt x="10282" y="13185"/>
                  <a:pt x="10304" y="13160"/>
                  <a:pt x="10326" y="13137"/>
                </a:cubicBezTo>
                <a:cubicBezTo>
                  <a:pt x="10335" y="13131"/>
                  <a:pt x="10343" y="13122"/>
                  <a:pt x="10352" y="13115"/>
                </a:cubicBezTo>
                <a:cubicBezTo>
                  <a:pt x="10374" y="13094"/>
                  <a:pt x="10393" y="13080"/>
                  <a:pt x="10417" y="13060"/>
                </a:cubicBezTo>
                <a:cubicBezTo>
                  <a:pt x="10431" y="13054"/>
                  <a:pt x="10446" y="13044"/>
                  <a:pt x="10463" y="13035"/>
                </a:cubicBezTo>
                <a:cubicBezTo>
                  <a:pt x="10484" y="13026"/>
                  <a:pt x="10501" y="13011"/>
                  <a:pt x="10524" y="13005"/>
                </a:cubicBezTo>
                <a:cubicBezTo>
                  <a:pt x="10544" y="12997"/>
                  <a:pt x="10568" y="12988"/>
                  <a:pt x="10593" y="12982"/>
                </a:cubicBezTo>
                <a:cubicBezTo>
                  <a:pt x="10610" y="12979"/>
                  <a:pt x="10624" y="12972"/>
                  <a:pt x="10640" y="12966"/>
                </a:cubicBezTo>
                <a:cubicBezTo>
                  <a:pt x="10682" y="12959"/>
                  <a:pt x="10725" y="12953"/>
                  <a:pt x="10770" y="12953"/>
                </a:cubicBezTo>
                <a:cubicBezTo>
                  <a:pt x="10811" y="12953"/>
                  <a:pt x="10855" y="12959"/>
                  <a:pt x="10896" y="12966"/>
                </a:cubicBezTo>
                <a:cubicBezTo>
                  <a:pt x="10914" y="12972"/>
                  <a:pt x="10929" y="12979"/>
                  <a:pt x="10947" y="12982"/>
                </a:cubicBezTo>
                <a:cubicBezTo>
                  <a:pt x="10969" y="12988"/>
                  <a:pt x="10992" y="12997"/>
                  <a:pt x="11014" y="13005"/>
                </a:cubicBezTo>
                <a:cubicBezTo>
                  <a:pt x="11034" y="13011"/>
                  <a:pt x="11056" y="13028"/>
                  <a:pt x="11077" y="13037"/>
                </a:cubicBezTo>
                <a:cubicBezTo>
                  <a:pt x="11091" y="13047"/>
                  <a:pt x="11105" y="13054"/>
                  <a:pt x="11119" y="13060"/>
                </a:cubicBezTo>
                <a:cubicBezTo>
                  <a:pt x="11144" y="13080"/>
                  <a:pt x="11167" y="13099"/>
                  <a:pt x="11189" y="13118"/>
                </a:cubicBezTo>
                <a:cubicBezTo>
                  <a:pt x="11194" y="13124"/>
                  <a:pt x="11203" y="13131"/>
                  <a:pt x="11210" y="13134"/>
                </a:cubicBezTo>
                <a:cubicBezTo>
                  <a:pt x="11234" y="13160"/>
                  <a:pt x="11258" y="13186"/>
                  <a:pt x="11280" y="13215"/>
                </a:cubicBezTo>
                <a:cubicBezTo>
                  <a:pt x="11280" y="13215"/>
                  <a:pt x="11284" y="13221"/>
                  <a:pt x="11287" y="13222"/>
                </a:cubicBezTo>
                <a:cubicBezTo>
                  <a:pt x="11356" y="13322"/>
                  <a:pt x="11402" y="13439"/>
                  <a:pt x="11418" y="13565"/>
                </a:cubicBezTo>
                <a:cubicBezTo>
                  <a:pt x="11419" y="13591"/>
                  <a:pt x="11426" y="13617"/>
                  <a:pt x="11426" y="13644"/>
                </a:cubicBezTo>
                <a:cubicBezTo>
                  <a:pt x="11426" y="13644"/>
                  <a:pt x="11426" y="19347"/>
                  <a:pt x="11426" y="19347"/>
                </a:cubicBezTo>
                <a:close/>
                <a:moveTo>
                  <a:pt x="8478" y="19415"/>
                </a:moveTo>
                <a:lnTo>
                  <a:pt x="8478" y="19414"/>
                </a:lnTo>
                <a:cubicBezTo>
                  <a:pt x="8475" y="19454"/>
                  <a:pt x="8468" y="19493"/>
                  <a:pt x="8456" y="19532"/>
                </a:cubicBezTo>
                <a:lnTo>
                  <a:pt x="8456" y="19535"/>
                </a:lnTo>
                <a:cubicBezTo>
                  <a:pt x="8445" y="19570"/>
                  <a:pt x="8432" y="19606"/>
                  <a:pt x="8416" y="19639"/>
                </a:cubicBezTo>
                <a:cubicBezTo>
                  <a:pt x="8415" y="19645"/>
                  <a:pt x="8411" y="19650"/>
                  <a:pt x="8409" y="19655"/>
                </a:cubicBezTo>
                <a:cubicBezTo>
                  <a:pt x="8398" y="19684"/>
                  <a:pt x="8377" y="19713"/>
                  <a:pt x="8363" y="19739"/>
                </a:cubicBezTo>
                <a:cubicBezTo>
                  <a:pt x="8355" y="19749"/>
                  <a:pt x="8349" y="19755"/>
                  <a:pt x="8342" y="19765"/>
                </a:cubicBezTo>
                <a:cubicBezTo>
                  <a:pt x="8327" y="19788"/>
                  <a:pt x="8306" y="19810"/>
                  <a:pt x="8288" y="19830"/>
                </a:cubicBezTo>
                <a:cubicBezTo>
                  <a:pt x="8278" y="19840"/>
                  <a:pt x="8267" y="19849"/>
                  <a:pt x="8256" y="19859"/>
                </a:cubicBezTo>
                <a:cubicBezTo>
                  <a:pt x="8237" y="19877"/>
                  <a:pt x="8222" y="19893"/>
                  <a:pt x="8200" y="19905"/>
                </a:cubicBezTo>
                <a:cubicBezTo>
                  <a:pt x="8186" y="19918"/>
                  <a:pt x="8167" y="19927"/>
                  <a:pt x="8151" y="19937"/>
                </a:cubicBezTo>
                <a:cubicBezTo>
                  <a:pt x="8134" y="19949"/>
                  <a:pt x="8115" y="19960"/>
                  <a:pt x="8097" y="19969"/>
                </a:cubicBezTo>
                <a:cubicBezTo>
                  <a:pt x="8076" y="19979"/>
                  <a:pt x="8052" y="19987"/>
                  <a:pt x="8028" y="19995"/>
                </a:cubicBezTo>
                <a:cubicBezTo>
                  <a:pt x="8014" y="20000"/>
                  <a:pt x="7999" y="20007"/>
                  <a:pt x="7981" y="20011"/>
                </a:cubicBezTo>
                <a:cubicBezTo>
                  <a:pt x="7942" y="20021"/>
                  <a:pt x="7900" y="20027"/>
                  <a:pt x="7858" y="20031"/>
                </a:cubicBezTo>
                <a:cubicBezTo>
                  <a:pt x="7495" y="20046"/>
                  <a:pt x="7189" y="19752"/>
                  <a:pt x="7173" y="19373"/>
                </a:cubicBezTo>
                <a:lnTo>
                  <a:pt x="6936" y="13802"/>
                </a:lnTo>
                <a:lnTo>
                  <a:pt x="6931" y="13674"/>
                </a:lnTo>
                <a:cubicBezTo>
                  <a:pt x="6931" y="13637"/>
                  <a:pt x="6933" y="13601"/>
                  <a:pt x="6936" y="13562"/>
                </a:cubicBezTo>
                <a:cubicBezTo>
                  <a:pt x="6940" y="13527"/>
                  <a:pt x="6948" y="13492"/>
                  <a:pt x="6957" y="13459"/>
                </a:cubicBezTo>
                <a:cubicBezTo>
                  <a:pt x="6958" y="13452"/>
                  <a:pt x="6961" y="13447"/>
                  <a:pt x="6962" y="13439"/>
                </a:cubicBezTo>
                <a:cubicBezTo>
                  <a:pt x="6971" y="13407"/>
                  <a:pt x="6984" y="13377"/>
                  <a:pt x="6996" y="13348"/>
                </a:cubicBezTo>
                <a:cubicBezTo>
                  <a:pt x="7001" y="13339"/>
                  <a:pt x="7003" y="13330"/>
                  <a:pt x="7008" y="13322"/>
                </a:cubicBezTo>
                <a:cubicBezTo>
                  <a:pt x="7024" y="13295"/>
                  <a:pt x="7038" y="13271"/>
                  <a:pt x="7055" y="13245"/>
                </a:cubicBezTo>
                <a:cubicBezTo>
                  <a:pt x="7060" y="13235"/>
                  <a:pt x="7068" y="13225"/>
                  <a:pt x="7075" y="13215"/>
                </a:cubicBezTo>
                <a:cubicBezTo>
                  <a:pt x="7089" y="13193"/>
                  <a:pt x="7106" y="13176"/>
                  <a:pt x="7124" y="13157"/>
                </a:cubicBezTo>
                <a:cubicBezTo>
                  <a:pt x="7124" y="13157"/>
                  <a:pt x="7125" y="13154"/>
                  <a:pt x="7127" y="13154"/>
                </a:cubicBezTo>
                <a:cubicBezTo>
                  <a:pt x="7137" y="13144"/>
                  <a:pt x="7149" y="13131"/>
                  <a:pt x="7161" y="13122"/>
                </a:cubicBezTo>
                <a:cubicBezTo>
                  <a:pt x="7175" y="13109"/>
                  <a:pt x="7189" y="13097"/>
                  <a:pt x="7206" y="13086"/>
                </a:cubicBezTo>
                <a:cubicBezTo>
                  <a:pt x="7209" y="13083"/>
                  <a:pt x="7213" y="13080"/>
                  <a:pt x="7216" y="13076"/>
                </a:cubicBezTo>
                <a:cubicBezTo>
                  <a:pt x="7232" y="13063"/>
                  <a:pt x="7249" y="13055"/>
                  <a:pt x="7265" y="13044"/>
                </a:cubicBezTo>
                <a:cubicBezTo>
                  <a:pt x="7275" y="13037"/>
                  <a:pt x="7287" y="13034"/>
                  <a:pt x="7296" y="13028"/>
                </a:cubicBezTo>
                <a:cubicBezTo>
                  <a:pt x="7304" y="13024"/>
                  <a:pt x="7313" y="13019"/>
                  <a:pt x="7321" y="13015"/>
                </a:cubicBezTo>
                <a:cubicBezTo>
                  <a:pt x="7342" y="13005"/>
                  <a:pt x="7364" y="12997"/>
                  <a:pt x="7386" y="12988"/>
                </a:cubicBezTo>
                <a:cubicBezTo>
                  <a:pt x="7392" y="12988"/>
                  <a:pt x="7400" y="12984"/>
                  <a:pt x="7403" y="12982"/>
                </a:cubicBezTo>
                <a:cubicBezTo>
                  <a:pt x="7416" y="12979"/>
                  <a:pt x="7424" y="12975"/>
                  <a:pt x="7433" y="12972"/>
                </a:cubicBezTo>
                <a:cubicBezTo>
                  <a:pt x="7474" y="12962"/>
                  <a:pt x="7515" y="12956"/>
                  <a:pt x="7557" y="12956"/>
                </a:cubicBezTo>
                <a:cubicBezTo>
                  <a:pt x="7601" y="12953"/>
                  <a:pt x="7644" y="12956"/>
                  <a:pt x="7685" y="12962"/>
                </a:cubicBezTo>
                <a:cubicBezTo>
                  <a:pt x="7703" y="12964"/>
                  <a:pt x="7720" y="12972"/>
                  <a:pt x="7737" y="12975"/>
                </a:cubicBezTo>
                <a:cubicBezTo>
                  <a:pt x="7759" y="12982"/>
                  <a:pt x="7784" y="12987"/>
                  <a:pt x="7808" y="12995"/>
                </a:cubicBezTo>
                <a:cubicBezTo>
                  <a:pt x="7830" y="13005"/>
                  <a:pt x="7854" y="13015"/>
                  <a:pt x="7876" y="13028"/>
                </a:cubicBezTo>
                <a:cubicBezTo>
                  <a:pt x="7889" y="13035"/>
                  <a:pt x="7906" y="13044"/>
                  <a:pt x="7918" y="13050"/>
                </a:cubicBezTo>
                <a:cubicBezTo>
                  <a:pt x="7945" y="13067"/>
                  <a:pt x="7970" y="13086"/>
                  <a:pt x="7996" y="13109"/>
                </a:cubicBezTo>
                <a:cubicBezTo>
                  <a:pt x="8003" y="13113"/>
                  <a:pt x="8007" y="13118"/>
                  <a:pt x="8014" y="13122"/>
                </a:cubicBezTo>
                <a:cubicBezTo>
                  <a:pt x="8043" y="13147"/>
                  <a:pt x="8069" y="13178"/>
                  <a:pt x="8093" y="13209"/>
                </a:cubicBezTo>
                <a:lnTo>
                  <a:pt x="8093" y="13212"/>
                </a:lnTo>
                <a:cubicBezTo>
                  <a:pt x="8169" y="13310"/>
                  <a:pt x="8222" y="13431"/>
                  <a:pt x="8234" y="13565"/>
                </a:cubicBezTo>
                <a:cubicBezTo>
                  <a:pt x="8237" y="13581"/>
                  <a:pt x="8241" y="13598"/>
                  <a:pt x="8241" y="13613"/>
                </a:cubicBezTo>
                <a:lnTo>
                  <a:pt x="8483" y="19311"/>
                </a:lnTo>
                <a:cubicBezTo>
                  <a:pt x="8485" y="19347"/>
                  <a:pt x="8482" y="19383"/>
                  <a:pt x="8478" y="19415"/>
                </a:cubicBezTo>
                <a:close/>
                <a:moveTo>
                  <a:pt x="5291" y="19415"/>
                </a:moveTo>
                <a:cubicBezTo>
                  <a:pt x="5277" y="19522"/>
                  <a:pt x="5236" y="19620"/>
                  <a:pt x="5179" y="19708"/>
                </a:cubicBezTo>
                <a:cubicBezTo>
                  <a:pt x="5178" y="19713"/>
                  <a:pt x="5172" y="19720"/>
                  <a:pt x="5169" y="19726"/>
                </a:cubicBezTo>
                <a:cubicBezTo>
                  <a:pt x="5155" y="19745"/>
                  <a:pt x="5138" y="19765"/>
                  <a:pt x="5123" y="19781"/>
                </a:cubicBezTo>
                <a:cubicBezTo>
                  <a:pt x="5112" y="19794"/>
                  <a:pt x="5100" y="19807"/>
                  <a:pt x="5088" y="19819"/>
                </a:cubicBezTo>
                <a:cubicBezTo>
                  <a:pt x="5074" y="19833"/>
                  <a:pt x="5059" y="19846"/>
                  <a:pt x="5042" y="19859"/>
                </a:cubicBezTo>
                <a:cubicBezTo>
                  <a:pt x="5027" y="19872"/>
                  <a:pt x="5010" y="19885"/>
                  <a:pt x="4992" y="19895"/>
                </a:cubicBezTo>
                <a:cubicBezTo>
                  <a:pt x="4976" y="19905"/>
                  <a:pt x="4963" y="19916"/>
                  <a:pt x="4947" y="19924"/>
                </a:cubicBezTo>
                <a:cubicBezTo>
                  <a:pt x="4925" y="19937"/>
                  <a:pt x="4901" y="19945"/>
                  <a:pt x="4876" y="19956"/>
                </a:cubicBezTo>
                <a:cubicBezTo>
                  <a:pt x="4865" y="19960"/>
                  <a:pt x="4851" y="19969"/>
                  <a:pt x="4837" y="19972"/>
                </a:cubicBezTo>
                <a:cubicBezTo>
                  <a:pt x="4798" y="19984"/>
                  <a:pt x="4760" y="19995"/>
                  <a:pt x="4715" y="20000"/>
                </a:cubicBezTo>
                <a:cubicBezTo>
                  <a:pt x="4357" y="20039"/>
                  <a:pt x="4032" y="19768"/>
                  <a:pt x="3994" y="19386"/>
                </a:cubicBezTo>
                <a:lnTo>
                  <a:pt x="3414" y="13771"/>
                </a:lnTo>
                <a:lnTo>
                  <a:pt x="3409" y="13718"/>
                </a:lnTo>
                <a:cubicBezTo>
                  <a:pt x="3404" y="13666"/>
                  <a:pt x="3404" y="13614"/>
                  <a:pt x="3411" y="13565"/>
                </a:cubicBezTo>
                <a:cubicBezTo>
                  <a:pt x="3412" y="13539"/>
                  <a:pt x="3419" y="13517"/>
                  <a:pt x="3424" y="13492"/>
                </a:cubicBezTo>
                <a:cubicBezTo>
                  <a:pt x="3429" y="13462"/>
                  <a:pt x="3438" y="13429"/>
                  <a:pt x="3450" y="13397"/>
                </a:cubicBezTo>
                <a:cubicBezTo>
                  <a:pt x="3451" y="13397"/>
                  <a:pt x="3451" y="13392"/>
                  <a:pt x="3453" y="13389"/>
                </a:cubicBezTo>
                <a:cubicBezTo>
                  <a:pt x="3467" y="13361"/>
                  <a:pt x="3478" y="13330"/>
                  <a:pt x="3493" y="13306"/>
                </a:cubicBezTo>
                <a:cubicBezTo>
                  <a:pt x="3495" y="13300"/>
                  <a:pt x="3498" y="13293"/>
                  <a:pt x="3502" y="13288"/>
                </a:cubicBezTo>
                <a:cubicBezTo>
                  <a:pt x="3513" y="13267"/>
                  <a:pt x="3532" y="13239"/>
                  <a:pt x="3548" y="13217"/>
                </a:cubicBezTo>
                <a:cubicBezTo>
                  <a:pt x="3552" y="13212"/>
                  <a:pt x="3556" y="13206"/>
                  <a:pt x="3563" y="13196"/>
                </a:cubicBezTo>
                <a:cubicBezTo>
                  <a:pt x="3577" y="13183"/>
                  <a:pt x="3589" y="13167"/>
                  <a:pt x="3603" y="13150"/>
                </a:cubicBezTo>
                <a:cubicBezTo>
                  <a:pt x="3608" y="13147"/>
                  <a:pt x="3612" y="13144"/>
                  <a:pt x="3616" y="13137"/>
                </a:cubicBezTo>
                <a:cubicBezTo>
                  <a:pt x="3626" y="13131"/>
                  <a:pt x="3632" y="13124"/>
                  <a:pt x="3641" y="13115"/>
                </a:cubicBezTo>
                <a:cubicBezTo>
                  <a:pt x="3650" y="13107"/>
                  <a:pt x="3661" y="13100"/>
                  <a:pt x="3670" y="13093"/>
                </a:cubicBezTo>
                <a:cubicBezTo>
                  <a:pt x="3686" y="13083"/>
                  <a:pt x="3697" y="13070"/>
                  <a:pt x="3715" y="13060"/>
                </a:cubicBezTo>
                <a:cubicBezTo>
                  <a:pt x="3720" y="13055"/>
                  <a:pt x="3728" y="13054"/>
                  <a:pt x="3737" y="13047"/>
                </a:cubicBezTo>
                <a:cubicBezTo>
                  <a:pt x="3744" y="13044"/>
                  <a:pt x="3754" y="13035"/>
                  <a:pt x="3764" y="13031"/>
                </a:cubicBezTo>
                <a:cubicBezTo>
                  <a:pt x="3783" y="13019"/>
                  <a:pt x="3806" y="13011"/>
                  <a:pt x="3827" y="13001"/>
                </a:cubicBezTo>
                <a:cubicBezTo>
                  <a:pt x="3833" y="12998"/>
                  <a:pt x="3838" y="12997"/>
                  <a:pt x="3844" y="12995"/>
                </a:cubicBezTo>
                <a:cubicBezTo>
                  <a:pt x="3854" y="12988"/>
                  <a:pt x="3863" y="12988"/>
                  <a:pt x="3869" y="12984"/>
                </a:cubicBezTo>
                <a:cubicBezTo>
                  <a:pt x="3909" y="12972"/>
                  <a:pt x="3950" y="12962"/>
                  <a:pt x="3990" y="12956"/>
                </a:cubicBezTo>
                <a:cubicBezTo>
                  <a:pt x="4035" y="12953"/>
                  <a:pt x="4079" y="12953"/>
                  <a:pt x="4122" y="12956"/>
                </a:cubicBezTo>
                <a:cubicBezTo>
                  <a:pt x="4149" y="12959"/>
                  <a:pt x="4175" y="12966"/>
                  <a:pt x="4201" y="12972"/>
                </a:cubicBezTo>
                <a:cubicBezTo>
                  <a:pt x="4216" y="12975"/>
                  <a:pt x="4232" y="12979"/>
                  <a:pt x="4248" y="12982"/>
                </a:cubicBezTo>
                <a:cubicBezTo>
                  <a:pt x="4273" y="12988"/>
                  <a:pt x="4293" y="13001"/>
                  <a:pt x="4316" y="13011"/>
                </a:cubicBezTo>
                <a:cubicBezTo>
                  <a:pt x="4332" y="13019"/>
                  <a:pt x="4350" y="13024"/>
                  <a:pt x="4363" y="13034"/>
                </a:cubicBezTo>
                <a:cubicBezTo>
                  <a:pt x="4385" y="13044"/>
                  <a:pt x="4404" y="13058"/>
                  <a:pt x="4424" y="13074"/>
                </a:cubicBezTo>
                <a:cubicBezTo>
                  <a:pt x="4440" y="13084"/>
                  <a:pt x="4456" y="13093"/>
                  <a:pt x="4469" y="13105"/>
                </a:cubicBezTo>
                <a:cubicBezTo>
                  <a:pt x="4490" y="13122"/>
                  <a:pt x="4505" y="13144"/>
                  <a:pt x="4526" y="13160"/>
                </a:cubicBezTo>
                <a:cubicBezTo>
                  <a:pt x="4536" y="13173"/>
                  <a:pt x="4548" y="13185"/>
                  <a:pt x="4561" y="13196"/>
                </a:cubicBezTo>
                <a:cubicBezTo>
                  <a:pt x="4579" y="13221"/>
                  <a:pt x="4595" y="13248"/>
                  <a:pt x="4610" y="13275"/>
                </a:cubicBezTo>
                <a:cubicBezTo>
                  <a:pt x="4617" y="13285"/>
                  <a:pt x="4624" y="13293"/>
                  <a:pt x="4632" y="13306"/>
                </a:cubicBezTo>
                <a:cubicBezTo>
                  <a:pt x="4649" y="13339"/>
                  <a:pt x="4665" y="13377"/>
                  <a:pt x="4675" y="13413"/>
                </a:cubicBezTo>
                <a:cubicBezTo>
                  <a:pt x="4678" y="13420"/>
                  <a:pt x="4682" y="13423"/>
                  <a:pt x="4684" y="13429"/>
                </a:cubicBezTo>
                <a:cubicBezTo>
                  <a:pt x="4696" y="13472"/>
                  <a:pt x="4706" y="13517"/>
                  <a:pt x="4712" y="13565"/>
                </a:cubicBezTo>
                <a:cubicBezTo>
                  <a:pt x="4712" y="13565"/>
                  <a:pt x="4712" y="13565"/>
                  <a:pt x="4712" y="13568"/>
                </a:cubicBezTo>
                <a:lnTo>
                  <a:pt x="5282" y="19100"/>
                </a:lnTo>
                <a:lnTo>
                  <a:pt x="5299" y="19238"/>
                </a:lnTo>
                <a:cubicBezTo>
                  <a:pt x="5305" y="19299"/>
                  <a:pt x="5302" y="19358"/>
                  <a:pt x="5291" y="19415"/>
                </a:cubicBezTo>
                <a:close/>
                <a:moveTo>
                  <a:pt x="10173" y="1727"/>
                </a:moveTo>
                <a:cubicBezTo>
                  <a:pt x="10527" y="1707"/>
                  <a:pt x="10818" y="1454"/>
                  <a:pt x="10914" y="1111"/>
                </a:cubicBezTo>
                <a:cubicBezTo>
                  <a:pt x="11009" y="1447"/>
                  <a:pt x="11291" y="1694"/>
                  <a:pt x="11630" y="1727"/>
                </a:cubicBezTo>
                <a:lnTo>
                  <a:pt x="17936" y="9677"/>
                </a:lnTo>
                <a:lnTo>
                  <a:pt x="3869" y="9677"/>
                </a:lnTo>
                <a:cubicBezTo>
                  <a:pt x="3869" y="9677"/>
                  <a:pt x="10173" y="1727"/>
                  <a:pt x="10173" y="1727"/>
                </a:cubicBezTo>
                <a:close/>
                <a:moveTo>
                  <a:pt x="20112" y="9677"/>
                </a:moveTo>
                <a:lnTo>
                  <a:pt x="19435" y="9677"/>
                </a:lnTo>
                <a:lnTo>
                  <a:pt x="12523" y="964"/>
                </a:lnTo>
                <a:cubicBezTo>
                  <a:pt x="12527" y="929"/>
                  <a:pt x="12527" y="899"/>
                  <a:pt x="12527" y="865"/>
                </a:cubicBezTo>
                <a:cubicBezTo>
                  <a:pt x="12527" y="385"/>
                  <a:pt x="12159" y="0"/>
                  <a:pt x="11703" y="0"/>
                </a:cubicBezTo>
                <a:cubicBezTo>
                  <a:pt x="11330" y="0"/>
                  <a:pt x="11015" y="260"/>
                  <a:pt x="10914" y="618"/>
                </a:cubicBezTo>
                <a:cubicBezTo>
                  <a:pt x="10816" y="260"/>
                  <a:pt x="10498" y="0"/>
                  <a:pt x="10125" y="0"/>
                </a:cubicBezTo>
                <a:cubicBezTo>
                  <a:pt x="9671" y="0"/>
                  <a:pt x="9302" y="385"/>
                  <a:pt x="9302" y="865"/>
                </a:cubicBezTo>
                <a:cubicBezTo>
                  <a:pt x="9302" y="888"/>
                  <a:pt x="9305" y="914"/>
                  <a:pt x="9307" y="936"/>
                </a:cubicBezTo>
                <a:lnTo>
                  <a:pt x="2372" y="9677"/>
                </a:lnTo>
                <a:lnTo>
                  <a:pt x="1485" y="9677"/>
                </a:lnTo>
                <a:cubicBezTo>
                  <a:pt x="665" y="9677"/>
                  <a:pt x="0" y="10373"/>
                  <a:pt x="0" y="11238"/>
                </a:cubicBezTo>
                <a:cubicBezTo>
                  <a:pt x="0" y="12074"/>
                  <a:pt x="629" y="12760"/>
                  <a:pt x="1416" y="12801"/>
                </a:cubicBezTo>
                <a:lnTo>
                  <a:pt x="2519" y="20838"/>
                </a:lnTo>
                <a:cubicBezTo>
                  <a:pt x="2577" y="21259"/>
                  <a:pt x="3010" y="21600"/>
                  <a:pt x="3486" y="21600"/>
                </a:cubicBezTo>
                <a:lnTo>
                  <a:pt x="18115" y="21600"/>
                </a:lnTo>
                <a:cubicBezTo>
                  <a:pt x="18590" y="21600"/>
                  <a:pt x="19023" y="21259"/>
                  <a:pt x="19080" y="20838"/>
                </a:cubicBezTo>
                <a:lnTo>
                  <a:pt x="20183" y="12801"/>
                </a:lnTo>
                <a:cubicBezTo>
                  <a:pt x="20969" y="12760"/>
                  <a:pt x="21600" y="12074"/>
                  <a:pt x="21600" y="11238"/>
                </a:cubicBezTo>
                <a:cubicBezTo>
                  <a:pt x="21600" y="10373"/>
                  <a:pt x="20933" y="9677"/>
                  <a:pt x="20112" y="96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5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61076"/>
              </p:ext>
            </p:extLst>
          </p:nvPr>
        </p:nvGraphicFramePr>
        <p:xfrm>
          <a:off x="222681" y="471054"/>
          <a:ext cx="9338535" cy="532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39">
                  <a:extLst>
                    <a:ext uri="{9D8B030D-6E8A-4147-A177-3AD203B41FA5}">
                      <a16:colId xmlns:a16="http://schemas.microsoft.com/office/drawing/2014/main" val="2772375875"/>
                    </a:ext>
                  </a:extLst>
                </a:gridCol>
                <a:gridCol w="5206551">
                  <a:extLst>
                    <a:ext uri="{9D8B030D-6E8A-4147-A177-3AD203B41FA5}">
                      <a16:colId xmlns:a16="http://schemas.microsoft.com/office/drawing/2014/main" val="2691865577"/>
                    </a:ext>
                  </a:extLst>
                </a:gridCol>
                <a:gridCol w="3112845">
                  <a:extLst>
                    <a:ext uri="{9D8B030D-6E8A-4147-A177-3AD203B41FA5}">
                      <a16:colId xmlns:a16="http://schemas.microsoft.com/office/drawing/2014/main" val="3460953301"/>
                    </a:ext>
                  </a:extLst>
                </a:gridCol>
              </a:tblGrid>
              <a:tr h="830196">
                <a:tc>
                  <a:txBody>
                    <a:bodyPr/>
                    <a:lstStyle/>
                    <a:p>
                      <a:pPr algn="ctr"/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決議事項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/>
                        <a:t>執行情形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100028"/>
                  </a:ext>
                </a:extLst>
              </a:tr>
              <a:tr h="44938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400" b="1" dirty="0">
                          <a:solidFill>
                            <a:srgbClr val="FF0000"/>
                          </a:solidFill>
                        </a:rPr>
                        <a:t>提案二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4E75A3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r>
                        <a:rPr kumimoji="0" lang="zh-TW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確認本次會議時間。</a:t>
                      </a:r>
                      <a:endParaRPr kumimoji="0" lang="en-US" altLang="zh-TW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4E75A3"/>
                        </a:buClr>
                        <a:buSzPct val="130000"/>
                        <a:buFont typeface="Georgia" panose="02040502050405020303" pitchFamily="18" charset="0"/>
                        <a:buNone/>
                        <a:tabLst/>
                      </a:pPr>
                      <a:endParaRPr kumimoji="0" lang="en-US" altLang="zh-TW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提案人：總務處</a:t>
                      </a:r>
                      <a:endParaRPr kumimoji="0" lang="en-US" altLang="zh-TW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</a:endParaRP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決  議：</a:t>
                      </a: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通過於</a:t>
                      </a: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113</a:t>
                      </a: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年</a:t>
                      </a: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08</a:t>
                      </a: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月</a:t>
                      </a: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07</a:t>
                      </a: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日</a:t>
                      </a: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(</a:t>
                      </a: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三</a:t>
                      </a:r>
                      <a:r>
                        <a:rPr kumimoji="0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) 09:30</a:t>
                      </a:r>
                      <a:r>
                        <a:rPr kumimoji="0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召開會議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TW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依決議，</a:t>
                      </a:r>
                      <a:endParaRPr lang="en-US" altLang="zh-TW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今天舉行</a:t>
                      </a:r>
                      <a:endParaRPr lang="en-US" altLang="zh-TW" sz="3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本次會議</a:t>
                      </a:r>
                      <a:endParaRPr lang="zh-TW" altLang="en-US" sz="4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97295"/>
                  </a:ext>
                </a:extLst>
              </a:tr>
            </a:tbl>
          </a:graphicData>
        </a:graphic>
      </p:graphicFrame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8770641" y="5282511"/>
            <a:ext cx="1991096" cy="1484855"/>
            <a:chOff x="-1" y="-1"/>
            <a:chExt cx="8589752" cy="5166707"/>
          </a:xfrm>
        </p:grpSpPr>
        <p:sp>
          <p:nvSpPr>
            <p:cNvPr id="12" name="AutoShape 10"/>
            <p:cNvSpPr>
              <a:spLocks/>
            </p:cNvSpPr>
            <p:nvPr/>
          </p:nvSpPr>
          <p:spPr bwMode="auto">
            <a:xfrm>
              <a:off x="-1" y="207938"/>
              <a:ext cx="8589752" cy="4958768"/>
            </a:xfrm>
            <a:custGeom>
              <a:avLst/>
              <a:gdLst>
                <a:gd name="T0" fmla="*/ 4294672 w 21063"/>
                <a:gd name="T1" fmla="*/ 2553717 h 20765"/>
                <a:gd name="T2" fmla="*/ 4294672 w 21063"/>
                <a:gd name="T3" fmla="*/ 2553717 h 20765"/>
                <a:gd name="T4" fmla="*/ 4294672 w 21063"/>
                <a:gd name="T5" fmla="*/ 2553717 h 20765"/>
                <a:gd name="T6" fmla="*/ 4294672 w 21063"/>
                <a:gd name="T7" fmla="*/ 2553717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63" h="20765">
                  <a:moveTo>
                    <a:pt x="11525" y="320"/>
                  </a:moveTo>
                  <a:lnTo>
                    <a:pt x="165" y="9355"/>
                  </a:lnTo>
                  <a:cubicBezTo>
                    <a:pt x="165" y="9355"/>
                    <a:pt x="-239" y="9744"/>
                    <a:pt x="216" y="10500"/>
                  </a:cubicBezTo>
                  <a:lnTo>
                    <a:pt x="7673" y="20432"/>
                  </a:lnTo>
                  <a:cubicBezTo>
                    <a:pt x="7673" y="20432"/>
                    <a:pt x="8175" y="21288"/>
                    <a:pt x="9125" y="20252"/>
                  </a:cubicBezTo>
                  <a:lnTo>
                    <a:pt x="20916" y="5391"/>
                  </a:lnTo>
                  <a:cubicBezTo>
                    <a:pt x="20916" y="5391"/>
                    <a:pt x="21361" y="4383"/>
                    <a:pt x="20701" y="3843"/>
                  </a:cubicBezTo>
                  <a:lnTo>
                    <a:pt x="12871" y="185"/>
                  </a:lnTo>
                  <a:cubicBezTo>
                    <a:pt x="12871" y="185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929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3" name="AutoShape 11"/>
            <p:cNvSpPr>
              <a:spLocks/>
            </p:cNvSpPr>
            <p:nvPr/>
          </p:nvSpPr>
          <p:spPr bwMode="auto">
            <a:xfrm>
              <a:off x="-1" y="166667"/>
              <a:ext cx="8589752" cy="4958768"/>
            </a:xfrm>
            <a:custGeom>
              <a:avLst/>
              <a:gdLst>
                <a:gd name="T0" fmla="*/ 4294672 w 21063"/>
                <a:gd name="T1" fmla="*/ 2553702 h 20765"/>
                <a:gd name="T2" fmla="*/ 4294672 w 21063"/>
                <a:gd name="T3" fmla="*/ 2553702 h 20765"/>
                <a:gd name="T4" fmla="*/ 4294672 w 21063"/>
                <a:gd name="T5" fmla="*/ 2553702 h 20765"/>
                <a:gd name="T6" fmla="*/ 4294672 w 21063"/>
                <a:gd name="T7" fmla="*/ 2553702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63" h="20765">
                  <a:moveTo>
                    <a:pt x="11525" y="320"/>
                  </a:moveTo>
                  <a:lnTo>
                    <a:pt x="165" y="9354"/>
                  </a:lnTo>
                  <a:cubicBezTo>
                    <a:pt x="165" y="9354"/>
                    <a:pt x="-239" y="9743"/>
                    <a:pt x="216" y="10500"/>
                  </a:cubicBezTo>
                  <a:lnTo>
                    <a:pt x="7673" y="20432"/>
                  </a:lnTo>
                  <a:cubicBezTo>
                    <a:pt x="7673" y="20432"/>
                    <a:pt x="8175" y="21289"/>
                    <a:pt x="9125" y="20251"/>
                  </a:cubicBezTo>
                  <a:lnTo>
                    <a:pt x="20916" y="5391"/>
                  </a:lnTo>
                  <a:cubicBezTo>
                    <a:pt x="20916" y="5391"/>
                    <a:pt x="21361" y="4384"/>
                    <a:pt x="20701" y="3842"/>
                  </a:cubicBezTo>
                  <a:lnTo>
                    <a:pt x="12871" y="184"/>
                  </a:lnTo>
                  <a:cubicBezTo>
                    <a:pt x="12871" y="184"/>
                    <a:pt x="12317" y="-311"/>
                    <a:pt x="11525" y="320"/>
                  </a:cubicBezTo>
                  <a:close/>
                </a:path>
              </a:pathLst>
            </a:custGeom>
            <a:solidFill>
              <a:srgbClr val="D1D3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-1" y="-1"/>
              <a:ext cx="8573877" cy="4927022"/>
            </a:xfrm>
            <a:custGeom>
              <a:avLst/>
              <a:gdLst>
                <a:gd name="T0" fmla="*/ 4286435 w 21151"/>
                <a:gd name="T1" fmla="*/ 2537166 h 20765"/>
                <a:gd name="T2" fmla="*/ 4286435 w 21151"/>
                <a:gd name="T3" fmla="*/ 2537166 h 20765"/>
                <a:gd name="T4" fmla="*/ 4286435 w 21151"/>
                <a:gd name="T5" fmla="*/ 2537166 h 20765"/>
                <a:gd name="T6" fmla="*/ 4286435 w 21151"/>
                <a:gd name="T7" fmla="*/ 2537166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1" h="20765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3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B7B9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5" name="AutoShape 13"/>
            <p:cNvSpPr>
              <a:spLocks/>
            </p:cNvSpPr>
            <p:nvPr/>
          </p:nvSpPr>
          <p:spPr bwMode="auto">
            <a:xfrm>
              <a:off x="-1" y="-1"/>
              <a:ext cx="8573877" cy="4927022"/>
            </a:xfrm>
            <a:custGeom>
              <a:avLst/>
              <a:gdLst>
                <a:gd name="T0" fmla="*/ 4286441 w 21151"/>
                <a:gd name="T1" fmla="*/ 2537166 h 20765"/>
                <a:gd name="T2" fmla="*/ 4286441 w 21151"/>
                <a:gd name="T3" fmla="*/ 2537166 h 20765"/>
                <a:gd name="T4" fmla="*/ 4286441 w 21151"/>
                <a:gd name="T5" fmla="*/ 2537166 h 20765"/>
                <a:gd name="T6" fmla="*/ 4286441 w 21151"/>
                <a:gd name="T7" fmla="*/ 2537166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51" h="20765">
                  <a:moveTo>
                    <a:pt x="11444" y="320"/>
                  </a:moveTo>
                  <a:lnTo>
                    <a:pt x="526" y="9699"/>
                  </a:lnTo>
                  <a:cubicBezTo>
                    <a:pt x="526" y="9699"/>
                    <a:pt x="-196" y="10243"/>
                    <a:pt x="51" y="10827"/>
                  </a:cubicBezTo>
                  <a:lnTo>
                    <a:pt x="7594" y="20432"/>
                  </a:lnTo>
                  <a:cubicBezTo>
                    <a:pt x="7594" y="20432"/>
                    <a:pt x="8095" y="21289"/>
                    <a:pt x="9044" y="20251"/>
                  </a:cubicBezTo>
                  <a:lnTo>
                    <a:pt x="21018" y="5551"/>
                  </a:lnTo>
                  <a:cubicBezTo>
                    <a:pt x="21018" y="5551"/>
                    <a:pt x="21404" y="5057"/>
                    <a:pt x="20859" y="4649"/>
                  </a:cubicBezTo>
                  <a:lnTo>
                    <a:pt x="12789" y="185"/>
                  </a:lnTo>
                  <a:cubicBezTo>
                    <a:pt x="12789" y="185"/>
                    <a:pt x="12235" y="-311"/>
                    <a:pt x="11444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41273" y="-1"/>
              <a:ext cx="8429419" cy="4842895"/>
            </a:xfrm>
            <a:custGeom>
              <a:avLst/>
              <a:gdLst>
                <a:gd name="T0" fmla="*/ 4214892 w 21166"/>
                <a:gd name="T1" fmla="*/ 2493835 h 20765"/>
                <a:gd name="T2" fmla="*/ 4214892 w 21166"/>
                <a:gd name="T3" fmla="*/ 2493835 h 20765"/>
                <a:gd name="T4" fmla="*/ 4214892 w 21166"/>
                <a:gd name="T5" fmla="*/ 2493835 h 20765"/>
                <a:gd name="T6" fmla="*/ 4214892 w 21166"/>
                <a:gd name="T7" fmla="*/ 2493835 h 207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66" h="20765">
                  <a:moveTo>
                    <a:pt x="11460" y="320"/>
                  </a:moveTo>
                  <a:lnTo>
                    <a:pt x="528" y="9699"/>
                  </a:lnTo>
                  <a:cubicBezTo>
                    <a:pt x="528" y="9699"/>
                    <a:pt x="-198" y="10218"/>
                    <a:pt x="52" y="10827"/>
                  </a:cubicBezTo>
                  <a:lnTo>
                    <a:pt x="7604" y="20432"/>
                  </a:lnTo>
                  <a:cubicBezTo>
                    <a:pt x="7604" y="20432"/>
                    <a:pt x="8106" y="21288"/>
                    <a:pt x="9057" y="20251"/>
                  </a:cubicBezTo>
                  <a:lnTo>
                    <a:pt x="21045" y="5551"/>
                  </a:lnTo>
                  <a:cubicBezTo>
                    <a:pt x="21045" y="5551"/>
                    <a:pt x="21402" y="5010"/>
                    <a:pt x="20887" y="4649"/>
                  </a:cubicBezTo>
                  <a:lnTo>
                    <a:pt x="12806" y="185"/>
                  </a:lnTo>
                  <a:cubicBezTo>
                    <a:pt x="12806" y="185"/>
                    <a:pt x="12252" y="-311"/>
                    <a:pt x="11460" y="32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9051" tIns="19051" rIns="19051" bIns="19051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  <p:pic>
          <p:nvPicPr>
            <p:cNvPr id="17" name="Picture 15" descr="shutte3rstock_8702847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93" y="249208"/>
              <a:ext cx="7003879" cy="40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6"/>
            <p:cNvSpPr>
              <a:spLocks/>
            </p:cNvSpPr>
            <p:nvPr/>
          </p:nvSpPr>
          <p:spPr bwMode="auto">
            <a:xfrm>
              <a:off x="725468" y="257144"/>
              <a:ext cx="7089602" cy="4066698"/>
            </a:xfrm>
            <a:custGeom>
              <a:avLst/>
              <a:gdLst>
                <a:gd name="T0" fmla="*/ 3544719 w 21600"/>
                <a:gd name="T1" fmla="*/ 2033324 h 21600"/>
                <a:gd name="T2" fmla="*/ 3544719 w 21600"/>
                <a:gd name="T3" fmla="*/ 2033324 h 21600"/>
                <a:gd name="T4" fmla="*/ 3544719 w 21600"/>
                <a:gd name="T5" fmla="*/ 2033324 h 21600"/>
                <a:gd name="T6" fmla="*/ 3544719 w 21600"/>
                <a:gd name="T7" fmla="*/ 20333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364"/>
                  </a:moveTo>
                  <a:lnTo>
                    <a:pt x="12545" y="0"/>
                  </a:lnTo>
                  <a:lnTo>
                    <a:pt x="21600" y="5721"/>
                  </a:lnTo>
                  <a:lnTo>
                    <a:pt x="8562" y="21599"/>
                  </a:lnTo>
                  <a:lnTo>
                    <a:pt x="0" y="11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r" eaLnBrk="1">
                <a:lnSpc>
                  <a:spcPct val="120000"/>
                </a:lnSpc>
                <a:defRPr/>
              </a:pPr>
              <a:endParaRPr lang="id-ID" sz="900" dirty="0">
                <a:latin typeface="Roboto Light" panose="02000000000000000000" pitchFamily="2" charset="0"/>
              </a:endParaRPr>
            </a:p>
          </p:txBody>
        </p:sp>
      </p:grpSp>
      <p:sp>
        <p:nvSpPr>
          <p:cNvPr id="20" name="AutoShape 18"/>
          <p:cNvSpPr>
            <a:spLocks/>
          </p:cNvSpPr>
          <p:nvPr/>
        </p:nvSpPr>
        <p:spPr bwMode="auto">
          <a:xfrm>
            <a:off x="9801473" y="2951667"/>
            <a:ext cx="2150269" cy="2166937"/>
          </a:xfrm>
          <a:custGeom>
            <a:avLst/>
            <a:gdLst>
              <a:gd name="T0" fmla="*/ 2150158 w 19415"/>
              <a:gd name="T1" fmla="*/ 2490022 h 20101"/>
              <a:gd name="T2" fmla="*/ 2150158 w 19415"/>
              <a:gd name="T3" fmla="*/ 2490022 h 20101"/>
              <a:gd name="T4" fmla="*/ 2150158 w 19415"/>
              <a:gd name="T5" fmla="*/ 2490022 h 20101"/>
              <a:gd name="T6" fmla="*/ 2150158 w 19415"/>
              <a:gd name="T7" fmla="*/ 2490022 h 201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15" h="20101">
                <a:moveTo>
                  <a:pt x="437" y="10901"/>
                </a:moveTo>
                <a:cubicBezTo>
                  <a:pt x="437" y="10901"/>
                  <a:pt x="-1790" y="4367"/>
                  <a:pt x="3812" y="1434"/>
                </a:cubicBezTo>
                <a:cubicBezTo>
                  <a:pt x="9414" y="-1499"/>
                  <a:pt x="19000" y="-233"/>
                  <a:pt x="19405" y="8034"/>
                </a:cubicBezTo>
                <a:cubicBezTo>
                  <a:pt x="19809" y="16300"/>
                  <a:pt x="8267" y="20100"/>
                  <a:pt x="7254" y="20100"/>
                </a:cubicBezTo>
                <a:cubicBezTo>
                  <a:pt x="7254" y="20100"/>
                  <a:pt x="8537" y="18434"/>
                  <a:pt x="8807" y="17100"/>
                </a:cubicBezTo>
                <a:cubicBezTo>
                  <a:pt x="8807" y="17100"/>
                  <a:pt x="1584" y="17300"/>
                  <a:pt x="437" y="1090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lIns="25400" tIns="25400" rIns="25400" bIns="2540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  <p:sp>
        <p:nvSpPr>
          <p:cNvPr id="34" name="AutoShape 32"/>
          <p:cNvSpPr>
            <a:spLocks/>
          </p:cNvSpPr>
          <p:nvPr/>
        </p:nvSpPr>
        <p:spPr bwMode="auto">
          <a:xfrm>
            <a:off x="10544847" y="3555148"/>
            <a:ext cx="620712" cy="581819"/>
          </a:xfrm>
          <a:custGeom>
            <a:avLst/>
            <a:gdLst>
              <a:gd name="T0" fmla="*/ 620684 w 21405"/>
              <a:gd name="T1" fmla="*/ 581819 h 21600"/>
              <a:gd name="T2" fmla="*/ 620684 w 21405"/>
              <a:gd name="T3" fmla="*/ 581819 h 21600"/>
              <a:gd name="T4" fmla="*/ 620684 w 21405"/>
              <a:gd name="T5" fmla="*/ 581819 h 21600"/>
              <a:gd name="T6" fmla="*/ 620684 w 21405"/>
              <a:gd name="T7" fmla="*/ 58181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405" h="21600">
                <a:moveTo>
                  <a:pt x="21198" y="21482"/>
                </a:moveTo>
                <a:cubicBezTo>
                  <a:pt x="21166" y="21538"/>
                  <a:pt x="21114" y="21571"/>
                  <a:pt x="21062" y="21599"/>
                </a:cubicBezTo>
                <a:lnTo>
                  <a:pt x="415" y="21599"/>
                </a:lnTo>
                <a:cubicBezTo>
                  <a:pt x="387" y="21583"/>
                  <a:pt x="349" y="21566"/>
                  <a:pt x="326" y="21549"/>
                </a:cubicBezTo>
                <a:cubicBezTo>
                  <a:pt x="-20" y="21118"/>
                  <a:pt x="-106" y="19154"/>
                  <a:pt x="140" y="18503"/>
                </a:cubicBezTo>
                <a:cubicBezTo>
                  <a:pt x="318" y="18031"/>
                  <a:pt x="283" y="17664"/>
                  <a:pt x="516" y="17286"/>
                </a:cubicBezTo>
                <a:cubicBezTo>
                  <a:pt x="1479" y="15696"/>
                  <a:pt x="3610" y="15258"/>
                  <a:pt x="5480" y="14644"/>
                </a:cubicBezTo>
                <a:cubicBezTo>
                  <a:pt x="6336" y="14363"/>
                  <a:pt x="7166" y="14182"/>
                  <a:pt x="7935" y="13358"/>
                </a:cubicBezTo>
                <a:cubicBezTo>
                  <a:pt x="8034" y="13189"/>
                  <a:pt x="8210" y="12721"/>
                  <a:pt x="8203" y="12442"/>
                </a:cubicBezTo>
                <a:cubicBezTo>
                  <a:pt x="7705" y="11087"/>
                  <a:pt x="6874" y="10505"/>
                  <a:pt x="6610" y="9565"/>
                </a:cubicBezTo>
                <a:cubicBezTo>
                  <a:pt x="6589" y="9363"/>
                  <a:pt x="6572" y="9160"/>
                  <a:pt x="6549" y="8956"/>
                </a:cubicBezTo>
                <a:cubicBezTo>
                  <a:pt x="6377" y="8501"/>
                  <a:pt x="5799" y="8275"/>
                  <a:pt x="5609" y="7805"/>
                </a:cubicBezTo>
                <a:cubicBezTo>
                  <a:pt x="5444" y="7402"/>
                  <a:pt x="5270" y="6492"/>
                  <a:pt x="5480" y="6184"/>
                </a:cubicBezTo>
                <a:cubicBezTo>
                  <a:pt x="5665" y="6052"/>
                  <a:pt x="5758" y="6157"/>
                  <a:pt x="5859" y="5912"/>
                </a:cubicBezTo>
                <a:cubicBezTo>
                  <a:pt x="5585" y="5442"/>
                  <a:pt x="5746" y="4272"/>
                  <a:pt x="5859" y="3806"/>
                </a:cubicBezTo>
                <a:cubicBezTo>
                  <a:pt x="5859" y="3806"/>
                  <a:pt x="5800" y="2297"/>
                  <a:pt x="6857" y="1245"/>
                </a:cubicBezTo>
                <a:cubicBezTo>
                  <a:pt x="6860" y="1237"/>
                  <a:pt x="6871" y="1230"/>
                  <a:pt x="6874" y="1222"/>
                </a:cubicBezTo>
                <a:cubicBezTo>
                  <a:pt x="7008" y="1095"/>
                  <a:pt x="7145" y="975"/>
                  <a:pt x="7316" y="866"/>
                </a:cubicBezTo>
                <a:cubicBezTo>
                  <a:pt x="8074" y="335"/>
                  <a:pt x="9138" y="0"/>
                  <a:pt x="10314" y="0"/>
                </a:cubicBezTo>
                <a:cubicBezTo>
                  <a:pt x="12341" y="0"/>
                  <a:pt x="14041" y="990"/>
                  <a:pt x="14405" y="2285"/>
                </a:cubicBezTo>
                <a:cubicBezTo>
                  <a:pt x="14898" y="3545"/>
                  <a:pt x="14801" y="6112"/>
                  <a:pt x="14801" y="6112"/>
                </a:cubicBezTo>
                <a:cubicBezTo>
                  <a:pt x="15240" y="6071"/>
                  <a:pt x="15222" y="6386"/>
                  <a:pt x="15183" y="6994"/>
                </a:cubicBezTo>
                <a:cubicBezTo>
                  <a:pt x="14992" y="7309"/>
                  <a:pt x="15055" y="7839"/>
                  <a:pt x="14864" y="8144"/>
                </a:cubicBezTo>
                <a:cubicBezTo>
                  <a:pt x="14703" y="8408"/>
                  <a:pt x="14255" y="8565"/>
                  <a:pt x="14111" y="8820"/>
                </a:cubicBezTo>
                <a:cubicBezTo>
                  <a:pt x="14093" y="8999"/>
                  <a:pt x="14073" y="9179"/>
                  <a:pt x="14048" y="9363"/>
                </a:cubicBezTo>
                <a:cubicBezTo>
                  <a:pt x="13935" y="9767"/>
                  <a:pt x="13834" y="10235"/>
                  <a:pt x="13671" y="10647"/>
                </a:cubicBezTo>
                <a:cubicBezTo>
                  <a:pt x="13477" y="11160"/>
                  <a:pt x="12924" y="11856"/>
                  <a:pt x="12792" y="12276"/>
                </a:cubicBezTo>
                <a:cubicBezTo>
                  <a:pt x="12600" y="12881"/>
                  <a:pt x="13532" y="13704"/>
                  <a:pt x="13779" y="13897"/>
                </a:cubicBezTo>
                <a:cubicBezTo>
                  <a:pt x="14484" y="14455"/>
                  <a:pt x="15549" y="14455"/>
                  <a:pt x="16483" y="14777"/>
                </a:cubicBezTo>
                <a:cubicBezTo>
                  <a:pt x="18635" y="15522"/>
                  <a:pt x="20593" y="16007"/>
                  <a:pt x="21261" y="18368"/>
                </a:cubicBezTo>
                <a:cubicBezTo>
                  <a:pt x="21432" y="18969"/>
                  <a:pt x="21493" y="20965"/>
                  <a:pt x="21198" y="214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r" eaLnBrk="1">
              <a:lnSpc>
                <a:spcPct val="120000"/>
              </a:lnSpc>
              <a:defRPr/>
            </a:pPr>
            <a:endParaRPr lang="id-ID" sz="900" dirty="0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9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661"/>
          </a:solidFill>
          <a:ln>
            <a:solidFill>
              <a:srgbClr val="FD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Freeform 6">
            <a:hlinkClick r:id="rId3" action="ppaction://hlinkfile"/>
          </p:cNvPr>
          <p:cNvSpPr/>
          <p:nvPr/>
        </p:nvSpPr>
        <p:spPr bwMode="auto">
          <a:xfrm flipV="1">
            <a:off x="630238" y="2708519"/>
            <a:ext cx="2189162" cy="2017713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defRPr/>
            </a:pPr>
            <a:endParaRPr lang="en-US" altLang="zh-TW" sz="3200" dirty="0"/>
          </a:p>
        </p:txBody>
      </p:sp>
      <p:sp>
        <p:nvSpPr>
          <p:cNvPr id="27" name="Freeform 7"/>
          <p:cNvSpPr/>
          <p:nvPr/>
        </p:nvSpPr>
        <p:spPr bwMode="auto">
          <a:xfrm flipV="1">
            <a:off x="2838450" y="2708519"/>
            <a:ext cx="2189163" cy="2017713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4B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30" name="Freeform 8"/>
          <p:cNvSpPr/>
          <p:nvPr/>
        </p:nvSpPr>
        <p:spPr bwMode="auto">
          <a:xfrm flipV="1">
            <a:off x="5026025" y="2708519"/>
            <a:ext cx="2189163" cy="2017713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9"/>
          <p:cNvSpPr/>
          <p:nvPr/>
        </p:nvSpPr>
        <p:spPr bwMode="auto">
          <a:xfrm flipV="1">
            <a:off x="7253241" y="2708518"/>
            <a:ext cx="2189165" cy="2017713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rgbClr val="4B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reeform 10"/>
          <p:cNvSpPr/>
          <p:nvPr/>
        </p:nvSpPr>
        <p:spPr bwMode="auto">
          <a:xfrm flipV="1">
            <a:off x="9393238" y="2708519"/>
            <a:ext cx="2189162" cy="2017713"/>
          </a:xfrm>
          <a:custGeom>
            <a:avLst/>
            <a:gdLst>
              <a:gd name="connsiteX0" fmla="*/ 971829 w 2671591"/>
              <a:gd name="connsiteY0" fmla="*/ 311 h 2234714"/>
              <a:gd name="connsiteX1" fmla="*/ 1658132 w 2671591"/>
              <a:gd name="connsiteY1" fmla="*/ 121675 h 2234714"/>
              <a:gd name="connsiteX2" fmla="*/ 2391482 w 2671591"/>
              <a:gd name="connsiteY2" fmla="*/ 570868 h 2234714"/>
              <a:gd name="connsiteX3" fmla="*/ 2671591 w 2671591"/>
              <a:gd name="connsiteY3" fmla="*/ 1127080 h 2234714"/>
              <a:gd name="connsiteX4" fmla="*/ 2398520 w 2671591"/>
              <a:gd name="connsiteY4" fmla="*/ 1555152 h 2234714"/>
              <a:gd name="connsiteX5" fmla="*/ 1656724 w 2671591"/>
              <a:gd name="connsiteY5" fmla="*/ 2040957 h 2234714"/>
              <a:gd name="connsiteX6" fmla="*/ 436351 w 2671591"/>
              <a:gd name="connsiteY6" fmla="*/ 2146567 h 2234714"/>
              <a:gd name="connsiteX7" fmla="*/ 0 w 2671591"/>
              <a:gd name="connsiteY7" fmla="*/ 1127080 h 2234714"/>
              <a:gd name="connsiteX8" fmla="*/ 453241 w 2671591"/>
              <a:gd name="connsiteY8" fmla="*/ 130124 h 2234714"/>
              <a:gd name="connsiteX9" fmla="*/ 971829 w 2671591"/>
              <a:gd name="connsiteY9" fmla="*/ 311 h 223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1591" h="2234714">
                <a:moveTo>
                  <a:pt x="971829" y="311"/>
                </a:moveTo>
                <a:cubicBezTo>
                  <a:pt x="1208558" y="-4512"/>
                  <a:pt x="1452273" y="47220"/>
                  <a:pt x="1658132" y="121675"/>
                </a:cubicBezTo>
                <a:cubicBezTo>
                  <a:pt x="1922757" y="217427"/>
                  <a:pt x="2191606" y="370914"/>
                  <a:pt x="2391482" y="570868"/>
                </a:cubicBezTo>
                <a:cubicBezTo>
                  <a:pt x="2536463" y="715906"/>
                  <a:pt x="2671591" y="914452"/>
                  <a:pt x="2671591" y="1127080"/>
                </a:cubicBezTo>
                <a:cubicBezTo>
                  <a:pt x="2671591" y="1267893"/>
                  <a:pt x="2492828" y="1465031"/>
                  <a:pt x="2398520" y="1555152"/>
                </a:cubicBezTo>
                <a:cubicBezTo>
                  <a:pt x="2188790" y="1755106"/>
                  <a:pt x="1919942" y="1922674"/>
                  <a:pt x="1656724" y="2040957"/>
                </a:cubicBezTo>
                <a:cubicBezTo>
                  <a:pt x="1309052" y="2194443"/>
                  <a:pt x="796691" y="2329623"/>
                  <a:pt x="436351" y="2146567"/>
                </a:cubicBezTo>
                <a:cubicBezTo>
                  <a:pt x="71787" y="1960693"/>
                  <a:pt x="0" y="1496010"/>
                  <a:pt x="0" y="1127080"/>
                </a:cubicBezTo>
                <a:cubicBezTo>
                  <a:pt x="0" y="742660"/>
                  <a:pt x="95716" y="334303"/>
                  <a:pt x="453241" y="130124"/>
                </a:cubicBezTo>
                <a:cubicBezTo>
                  <a:pt x="607811" y="42027"/>
                  <a:pt x="787708" y="4063"/>
                  <a:pt x="971829" y="3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矩形 37"/>
          <p:cNvSpPr/>
          <p:nvPr/>
        </p:nvSpPr>
        <p:spPr>
          <a:xfrm>
            <a:off x="1346201" y="679360"/>
            <a:ext cx="1023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1" lang="zh-TW" altLang="en-US" sz="7200" b="1" dirty="0">
                <a:solidFill>
                  <a:srgbClr val="44546A">
                    <a:lumMod val="50000"/>
                  </a:srgb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三、各處室報告事項</a:t>
            </a:r>
            <a:endParaRPr kumimoji="1" lang="zh-CN" altLang="en-US" sz="11500" b="1" dirty="0">
              <a:solidFill>
                <a:srgbClr val="44546A">
                  <a:lumMod val="50000"/>
                </a:srgb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30688" y="3472961"/>
            <a:ext cx="12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hlinkClick r:id="rId4" action="ppaction://hlinkpres?slideindex=1&amp;slidetitle="/>
              </a:rPr>
              <a:t>總務處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9811958" y="3511324"/>
            <a:ext cx="951524" cy="50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7595855" y="3447825"/>
            <a:ext cx="12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hlinkClick r:id="rId5" action="ppaction://hlinkpres?slideindex=1&amp;slidetitle="/>
              </a:rPr>
              <a:t>輔導室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9773905" y="3436102"/>
            <a:ext cx="12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hlinkClick r:id="rId6" action="ppaction://hlinkpres?slideindex=1&amp;slidetitle="/>
              </a:rPr>
              <a:t>幼兒園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3228642" y="3455764"/>
            <a:ext cx="12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hlinkClick r:id="rId7" action="ppaction://hlinkfile"/>
              </a:rPr>
              <a:t>學務處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029805" y="3468728"/>
            <a:ext cx="12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hlinkClick r:id="rId8" action="ppaction://hlinkpres?slideindex=1&amp;slidetitle="/>
              </a:rPr>
              <a:t>教務處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3" grpId="0" animBg="1"/>
      <p:bldP spid="36" grpId="0" animBg="1"/>
      <p:bldP spid="3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3460630" y="1205079"/>
            <a:ext cx="67682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1" lang="zh-TW" altLang="en-US" sz="7200" b="1" dirty="0">
                <a:solidFill>
                  <a:schemeClr val="tx2">
                    <a:lumMod val="50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四、各處室提案討論事項</a:t>
            </a:r>
            <a:endParaRPr kumimoji="1" lang="zh-CN" altLang="en-US" sz="11500" b="1" dirty="0">
              <a:solidFill>
                <a:schemeClr val="tx2">
                  <a:lumMod val="50000"/>
                </a:schemeClr>
              </a:solidFill>
              <a:latin typeface="华文圆体 Regular" panose="020F0502040101010101" pitchFamily="34" charset="-122"/>
              <a:ea typeface="华文圆体 Regular" panose="020F0502040101010101" pitchFamily="34" charset="-122"/>
              <a:cs typeface="Yuan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96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605</Words>
  <Application>Microsoft Office PowerPoint</Application>
  <PresentationFormat>寬螢幕</PresentationFormat>
  <Paragraphs>85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8" baseType="lpstr">
      <vt:lpstr>微软雅黑</vt:lpstr>
      <vt:lpstr>微软雅黑</vt:lpstr>
      <vt:lpstr>Microsoft YaHei UI</vt:lpstr>
      <vt:lpstr>华文圆体 Regular</vt:lpstr>
      <vt:lpstr>微軟正黑體</vt:lpstr>
      <vt:lpstr>Arial</vt:lpstr>
      <vt:lpstr>Calibri</vt:lpstr>
      <vt:lpstr>Georgia</vt:lpstr>
      <vt:lpstr>Impact</vt:lpstr>
      <vt:lpstr>Roboto Light</vt:lpstr>
      <vt:lpstr>Trebuchet MS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user</cp:lastModifiedBy>
  <cp:revision>125</cp:revision>
  <dcterms:created xsi:type="dcterms:W3CDTF">2017-06-07T09:14:36Z</dcterms:created>
  <dcterms:modified xsi:type="dcterms:W3CDTF">2024-08-08T03:30:27Z</dcterms:modified>
</cp:coreProperties>
</file>